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258" r:id="rId3"/>
    <p:sldId id="264" r:id="rId4"/>
    <p:sldId id="267" r:id="rId5"/>
    <p:sldId id="268" r:id="rId6"/>
    <p:sldId id="269" r:id="rId7"/>
    <p:sldId id="272" r:id="rId8"/>
    <p:sldId id="273" r:id="rId9"/>
    <p:sldId id="275" r:id="rId10"/>
    <p:sldId id="279" r:id="rId11"/>
    <p:sldId id="280" r:id="rId12"/>
    <p:sldId id="289" r:id="rId13"/>
    <p:sldId id="290" r:id="rId14"/>
    <p:sldId id="257" r:id="rId15"/>
    <p:sldId id="298" r:id="rId16"/>
    <p:sldId id="299" r:id="rId17"/>
    <p:sldId id="302" r:id="rId18"/>
    <p:sldId id="306" r:id="rId19"/>
    <p:sldId id="310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121"/>
    <a:srgbClr val="FF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tx1"/>
            </a:gs>
            <a:gs pos="56000">
              <a:srgbClr val="FF0000"/>
            </a:gs>
            <a:gs pos="36000">
              <a:srgbClr val="E40000"/>
            </a:gs>
            <a:gs pos="81000">
              <a:srgbClr val="FFF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2.wmv"/><Relationship Id="rId1" Type="http://schemas.microsoft.com/office/2007/relationships/media" Target="../media/media12.wmv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331" y="2200215"/>
            <a:ext cx="9144000" cy="209288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3000" b="1" dirty="0" err="1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Die</a:t>
            </a:r>
            <a:r>
              <a:rPr lang="tr-TR" sz="13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tr-TR" sz="13000" b="1" dirty="0" err="1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Berufe</a:t>
            </a:r>
            <a:endParaRPr lang="tr-TR" sz="130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258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4985881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der </a:t>
            </a:r>
            <a:r>
              <a:rPr lang="de-DE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Frisör</a:t>
            </a:r>
            <a:r>
              <a:rPr lang="tr-T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 </a:t>
            </a:r>
            <a:r>
              <a:rPr lang="de-DE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/</a:t>
            </a:r>
            <a:r>
              <a:rPr lang="tr-T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 </a:t>
            </a:r>
            <a:r>
              <a:rPr lang="sl-SI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die </a:t>
            </a:r>
            <a:r>
              <a:rPr lang="sl-SI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Frisör</a:t>
            </a:r>
            <a:r>
              <a:rPr lang="de-DE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in</a:t>
            </a:r>
          </a:p>
        </p:txBody>
      </p:sp>
      <p:pic>
        <p:nvPicPr>
          <p:cNvPr id="21506" name="Picture 2" descr="http://www.ampuria.de/wordpress/wp-content/uploads/haare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3881"/>
            <a:ext cx="37814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Frisö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76256" y="3212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9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79512" y="5013176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Fu</a:t>
            </a:r>
            <a:r>
              <a:rPr lang="tr-TR" sz="740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oDrive" pitchFamily="34" charset="0"/>
              </a:rPr>
              <a:t>ß</a:t>
            </a:r>
            <a:r>
              <a:rPr lang="de-DE" sz="7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ballspieler</a:t>
            </a:r>
            <a:endParaRPr lang="de-DE" sz="7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a BD" pitchFamily="66" charset="0"/>
            </a:endParaRPr>
          </a:p>
        </p:txBody>
      </p:sp>
      <p:pic>
        <p:nvPicPr>
          <p:cNvPr id="22530" name="Picture 2" descr="https://encrypted-tbn2.google.com/images?q=tbn:ANd9GcSCxyU5NTyqTOpSZiVTKHr5NmZppHzHXhUa_KqtQc-ien5UuR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323" y="1113007"/>
            <a:ext cx="434935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oaa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7624" y="18448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6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4979231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der </a:t>
            </a:r>
            <a:r>
              <a:rPr lang="de-DE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Kellner</a:t>
            </a:r>
            <a:r>
              <a:rPr lang="tr-T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 </a:t>
            </a:r>
            <a:r>
              <a:rPr lang="de-DE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/</a:t>
            </a:r>
            <a:r>
              <a:rPr lang="tr-T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 </a:t>
            </a:r>
            <a:r>
              <a:rPr lang="sl-SI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die </a:t>
            </a:r>
            <a:r>
              <a:rPr lang="sl-SI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Kellner</a:t>
            </a:r>
            <a:r>
              <a:rPr lang="tr-T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in</a:t>
            </a:r>
            <a:endParaRPr lang="de-DE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a BD" pitchFamily="66" charset="0"/>
            </a:endParaRPr>
          </a:p>
        </p:txBody>
      </p:sp>
      <p:pic>
        <p:nvPicPr>
          <p:cNvPr id="28674" name="Picture 2" descr="http://www.oliverhosp.de/picts/kell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909" y="552467"/>
            <a:ext cx="340218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54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252536" y="494116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der </a:t>
            </a:r>
            <a:r>
              <a:rPr lang="de-DE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K</a:t>
            </a:r>
            <a:r>
              <a:rPr lang="tr-TR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o</a:t>
            </a:r>
            <a:r>
              <a:rPr lang="de-DE" sz="8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ch</a:t>
            </a:r>
            <a:r>
              <a:rPr lang="tr-TR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 </a:t>
            </a:r>
            <a:r>
              <a:rPr lang="de-DE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/</a:t>
            </a:r>
            <a:r>
              <a:rPr lang="tr-TR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 </a:t>
            </a:r>
            <a:r>
              <a:rPr lang="sl-SI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die </a:t>
            </a:r>
            <a:r>
              <a:rPr lang="tr-TR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Köchin</a:t>
            </a:r>
            <a:endParaRPr lang="de-DE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a BD" pitchFamily="66" charset="0"/>
            </a:endParaRPr>
          </a:p>
        </p:txBody>
      </p:sp>
      <p:pic>
        <p:nvPicPr>
          <p:cNvPr id="29698" name="Picture 2" descr="http://1.bp.blogspot.com/-J_ariSPLk6Y/Tm69SiW2KwI/AAAAAAAAAyo/s_dOLTcmK0k/s1600/cook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38805"/>
            <a:ext cx="4636881" cy="367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och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608" y="2276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9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8317" y="486916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der </a:t>
            </a:r>
            <a:r>
              <a:rPr lang="de-DE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Lehrer /</a:t>
            </a:r>
            <a:r>
              <a:rPr lang="sl-SI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 die </a:t>
            </a:r>
            <a:r>
              <a:rPr lang="sl-SI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Lehrer</a:t>
            </a:r>
            <a:r>
              <a:rPr lang="de-DE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in</a:t>
            </a:r>
          </a:p>
        </p:txBody>
      </p:sp>
      <p:pic>
        <p:nvPicPr>
          <p:cNvPr id="2" name="Tafe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7638" y="3573016"/>
            <a:ext cx="609600" cy="609600"/>
          </a:xfrm>
          <a:prstGeom prst="rect">
            <a:avLst/>
          </a:prstGeom>
        </p:spPr>
      </p:pic>
      <p:pic>
        <p:nvPicPr>
          <p:cNvPr id="5" name="Slika 4" descr="Slika, ki vsebuje besede igrača, punčka, risba, ura&#10;&#10;Opis je samodejno ustvarjen">
            <a:extLst>
              <a:ext uri="{FF2B5EF4-FFF2-40B4-BE49-F238E27FC236}">
                <a16:creationId xmlns:a16="http://schemas.microsoft.com/office/drawing/2014/main" id="{BE22F7E6-6F7E-42B9-A675-BD3592D698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0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498588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der </a:t>
            </a:r>
            <a:r>
              <a:rPr lang="tr-TR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Pilot</a:t>
            </a:r>
            <a:r>
              <a:rPr lang="sl-SI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 / die </a:t>
            </a:r>
            <a:r>
              <a:rPr lang="sl-SI" sz="8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Pilotin</a:t>
            </a:r>
            <a:r>
              <a:rPr lang="tr-TR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 </a:t>
            </a:r>
            <a:endParaRPr lang="de-DE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a BD" pitchFamily="66" charset="0"/>
            </a:endParaRPr>
          </a:p>
        </p:txBody>
      </p:sp>
      <p:pic>
        <p:nvPicPr>
          <p:cNvPr id="33794" name="Picture 2" descr="http://www.ilgazetesi.com.tr/wp-content/uploads/2011/10/Lufthansa_A3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941" y="872796"/>
            <a:ext cx="597011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Flugzeu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560" y="33569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5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498588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der </a:t>
            </a:r>
            <a:r>
              <a:rPr lang="tr-T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Polizist </a:t>
            </a:r>
            <a:r>
              <a:rPr lang="de-DE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/</a:t>
            </a:r>
            <a:r>
              <a:rPr lang="tr-T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 </a:t>
            </a:r>
            <a:r>
              <a:rPr lang="sl-SI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die </a:t>
            </a:r>
            <a:r>
              <a:rPr lang="sl-SI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Polizistin</a:t>
            </a:r>
            <a:endParaRPr lang="de-DE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a BD" pitchFamily="66" charset="0"/>
            </a:endParaRPr>
          </a:p>
        </p:txBody>
      </p:sp>
      <p:pic>
        <p:nvPicPr>
          <p:cNvPr id="1026" name="Picture 2" descr="http://www.abendblatt.de/multimedia/archive/00170/Polizei_HA_Bayern_F_170103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43719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allodeutschland.net/wp-content/uploads/2009/12/fussstreife_polizei-in-bw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31339"/>
            <a:ext cx="3456384" cy="275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olize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94648" y="8367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4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498588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der </a:t>
            </a:r>
            <a:r>
              <a:rPr lang="tr-T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Sänger </a:t>
            </a:r>
            <a:r>
              <a:rPr lang="de-DE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/</a:t>
            </a:r>
            <a:r>
              <a:rPr lang="tr-T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 </a:t>
            </a:r>
            <a:r>
              <a:rPr lang="sl-SI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die </a:t>
            </a:r>
            <a:r>
              <a:rPr lang="sl-SI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Sängeri</a:t>
            </a:r>
            <a:r>
              <a:rPr lang="tr-T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n</a:t>
            </a:r>
            <a:endParaRPr lang="de-DE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a BD" pitchFamily="66" charset="0"/>
            </a:endParaRPr>
          </a:p>
        </p:txBody>
      </p:sp>
      <p:pic>
        <p:nvPicPr>
          <p:cNvPr id="4100" name="Picture 4" descr="http://www.gunceliz.net/wp-content/uploads/2010/06/lena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634" y="692696"/>
            <a:ext cx="515473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Lena Mey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2286000"/>
            <a:ext cx="1223797" cy="91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8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498588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der </a:t>
            </a:r>
            <a:r>
              <a:rPr lang="tr-T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Sekretär </a:t>
            </a:r>
            <a:r>
              <a:rPr lang="de-DE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/</a:t>
            </a:r>
            <a:r>
              <a:rPr lang="tr-T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 </a:t>
            </a:r>
            <a:r>
              <a:rPr lang="sl-SI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die </a:t>
            </a:r>
            <a:r>
              <a:rPr lang="sl-SI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Sekretär</a:t>
            </a:r>
            <a:r>
              <a:rPr lang="tr-T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in</a:t>
            </a:r>
            <a:endParaRPr lang="de-DE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a BD" pitchFamily="66" charset="0"/>
            </a:endParaRPr>
          </a:p>
        </p:txBody>
      </p:sp>
      <p:pic>
        <p:nvPicPr>
          <p:cNvPr id="7170" name="Picture 2" descr="http://t1.gstatic.com/images?q=tbn:ANd9GcS-A8YiZtPvAzJL6ehsJwNTBj-LkbNsypgdPqdjY_mRPhRJxD9K8ZklSDLNZ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3456384" cy="307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91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4985881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der </a:t>
            </a:r>
            <a:r>
              <a:rPr lang="tr-T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Verkäufer </a:t>
            </a:r>
            <a:r>
              <a:rPr lang="de-DE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/</a:t>
            </a:r>
            <a:r>
              <a:rPr lang="tr-T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 </a:t>
            </a:r>
            <a:r>
              <a:rPr lang="sl-SI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die </a:t>
            </a:r>
            <a:r>
              <a:rPr lang="sl-SI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Verkäufer</a:t>
            </a:r>
            <a:r>
              <a:rPr lang="tr-T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in</a:t>
            </a:r>
            <a:endParaRPr lang="de-DE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a BD" pitchFamily="66" charset="0"/>
            </a:endParaRPr>
          </a:p>
        </p:txBody>
      </p:sp>
      <p:pic>
        <p:nvPicPr>
          <p:cNvPr id="11266" name="Picture 2" descr="https://encrypted-tbn2.google.com/images?q=tbn:ANd9GcQJPmVEZMszo3SaTLw_aPkRBg6lQOMUiZTFrEHIbdGU_m1JHg8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1556792"/>
            <a:ext cx="3960440" cy="263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84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tx1"/>
            </a:gs>
            <a:gs pos="56000">
              <a:srgbClr val="FF0000"/>
            </a:gs>
            <a:gs pos="36000">
              <a:srgbClr val="FF0D0D"/>
            </a:gs>
            <a:gs pos="81000">
              <a:srgbClr val="FFF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8317" y="486916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der</a:t>
            </a:r>
            <a:r>
              <a:rPr lang="tr-TR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 </a:t>
            </a:r>
            <a:r>
              <a:rPr lang="de-DE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Arzt</a:t>
            </a:r>
            <a:r>
              <a:rPr lang="tr-TR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 </a:t>
            </a:r>
            <a:r>
              <a:rPr lang="de-DE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/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die </a:t>
            </a:r>
            <a:r>
              <a:rPr lang="de-DE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Ärztin</a:t>
            </a:r>
          </a:p>
        </p:txBody>
      </p:sp>
      <p:pic>
        <p:nvPicPr>
          <p:cNvPr id="3074" name="Picture 2" descr="https://encrypted-tbn2.google.com/images?q=tbn:ANd9GcQ-T48C-4RmsEY3YuJadfQUj4kLgIqrmwUIVPi3s9zEBPm6gSt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40530"/>
            <a:ext cx="2952328" cy="360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ust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31640" y="13407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8317" y="486916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der </a:t>
            </a:r>
            <a:r>
              <a:rPr lang="de-DE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B</a:t>
            </a:r>
            <a:r>
              <a:rPr lang="tr-T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äc</a:t>
            </a:r>
            <a:r>
              <a:rPr lang="de-DE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ker</a:t>
            </a:r>
            <a:r>
              <a:rPr lang="sl-SI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 / die </a:t>
            </a:r>
            <a:r>
              <a:rPr lang="sl-SI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Bäckerin</a:t>
            </a:r>
            <a:endParaRPr lang="de-DE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a BD" pitchFamily="66" charset="0"/>
            </a:endParaRPr>
          </a:p>
        </p:txBody>
      </p:sp>
      <p:pic>
        <p:nvPicPr>
          <p:cNvPr id="5124" name="Picture 4" descr="http://www.wdr.de/wissen/wdr_wissen/themen/natur_umwelt/dossier_klimawandel/handeln/img/brot_als_brennstoff_3_438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735" y="1974291"/>
            <a:ext cx="3888432" cy="292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jupo-bayern.de/uploads/pics/baecker2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56489"/>
            <a:ext cx="3548712" cy="266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4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51520" y="4611231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der </a:t>
            </a:r>
            <a:r>
              <a:rPr lang="sl-SI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Landwirt</a:t>
            </a:r>
            <a:r>
              <a:rPr lang="sl-SI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 / </a:t>
            </a:r>
          </a:p>
          <a:p>
            <a:pPr algn="ctr"/>
            <a:r>
              <a:rPr lang="sl-SI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die </a:t>
            </a:r>
            <a:r>
              <a:rPr lang="sl-SI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Landwirtin</a:t>
            </a:r>
            <a:r>
              <a:rPr lang="tr-TR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 </a:t>
            </a:r>
            <a:endParaRPr lang="de-DE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a BD" pitchFamily="66" charset="0"/>
            </a:endParaRPr>
          </a:p>
        </p:txBody>
      </p:sp>
      <p:pic>
        <p:nvPicPr>
          <p:cNvPr id="8196" name="Picture 4" descr="http://static.zoonar.com/img/www_repository4/b6/35/e9/10_3c517bb6f4acd01205bb342c86cb7f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942" y="980728"/>
            <a:ext cx="52387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32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3760" y="492752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der </a:t>
            </a:r>
            <a:r>
              <a:rPr lang="sl-SI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Postbote</a:t>
            </a:r>
            <a:r>
              <a:rPr lang="sl-SI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 / </a:t>
            </a:r>
          </a:p>
          <a:p>
            <a:pPr algn="ctr"/>
            <a:r>
              <a:rPr lang="sl-SI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die </a:t>
            </a:r>
            <a:r>
              <a:rPr lang="sl-SI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Postbotin</a:t>
            </a:r>
            <a:endParaRPr lang="de-DE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a BD" pitchFamily="66" charset="0"/>
            </a:endParaRPr>
          </a:p>
        </p:txBody>
      </p:sp>
      <p:pic>
        <p:nvPicPr>
          <p:cNvPr id="9218" name="Picture 2" descr="http://images.zeit.de/wirtschaft/unternehmen/2010-06/post-briefbote/post-briefbote-540x3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130" y="1268760"/>
            <a:ext cx="51435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os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560" y="17008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0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4555571"/>
            <a:ext cx="9144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der </a:t>
            </a:r>
            <a:r>
              <a:rPr lang="sl-SI" sz="6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Programmierer</a:t>
            </a:r>
            <a:r>
              <a:rPr lang="sl-SI" sz="6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 /</a:t>
            </a:r>
          </a:p>
          <a:p>
            <a:pPr algn="ctr"/>
            <a:r>
              <a:rPr lang="sl-SI" sz="6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die </a:t>
            </a:r>
            <a:r>
              <a:rPr lang="sl-SI" sz="6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Programmiererin</a:t>
            </a:r>
            <a:endParaRPr lang="de-DE" sz="6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a BD" pitchFamily="66" charset="0"/>
            </a:endParaRPr>
          </a:p>
        </p:txBody>
      </p:sp>
      <p:pic>
        <p:nvPicPr>
          <p:cNvPr id="11266" name="Picture 2" descr="http://ugurozmen.com/wp-content/CRM_call-center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09822"/>
            <a:ext cx="483717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87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4985881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der </a:t>
            </a:r>
            <a:r>
              <a:rPr lang="de-DE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Elektriker</a:t>
            </a:r>
            <a:r>
              <a:rPr lang="sl-SI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 /</a:t>
            </a:r>
          </a:p>
          <a:p>
            <a:pPr algn="ctr"/>
            <a:r>
              <a:rPr lang="sl-SI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die </a:t>
            </a:r>
            <a:r>
              <a:rPr lang="sl-SI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Elektrikerin</a:t>
            </a:r>
            <a:endParaRPr lang="de-DE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a BD" pitchFamily="66" charset="0"/>
            </a:endParaRPr>
          </a:p>
        </p:txBody>
      </p:sp>
      <p:pic>
        <p:nvPicPr>
          <p:cNvPr id="14338" name="Picture 2" descr="http://www.kuechlerelektro.de/assets/images/elektriker4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68760"/>
            <a:ext cx="32180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Elektrizita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9672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3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108520" y="4933761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Der </a:t>
            </a:r>
            <a:r>
              <a:rPr lang="sl-SI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Taxif</a:t>
            </a:r>
            <a:r>
              <a:rPr lang="de-DE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ahrer</a:t>
            </a:r>
            <a:r>
              <a:rPr lang="sl-SI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 / die </a:t>
            </a:r>
            <a:r>
              <a:rPr lang="sl-SI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Taxifahrerin</a:t>
            </a:r>
            <a:endParaRPr lang="de-DE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a BD" pitchFamily="66" charset="0"/>
            </a:endParaRPr>
          </a:p>
        </p:txBody>
      </p:sp>
      <p:pic>
        <p:nvPicPr>
          <p:cNvPr id="2" name="Aut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4985881"/>
            <a:ext cx="609600" cy="609600"/>
          </a:xfrm>
          <a:prstGeom prst="rect">
            <a:avLst/>
          </a:prstGeom>
        </p:spPr>
      </p:pic>
      <p:pic>
        <p:nvPicPr>
          <p:cNvPr id="5" name="Slika 4" descr="Slika, ki vsebuje besede zunanje, oseba, moški, trava&#10;&#10;Opis je samodejno ustvarjen">
            <a:extLst>
              <a:ext uri="{FF2B5EF4-FFF2-40B4-BE49-F238E27FC236}">
                <a16:creationId xmlns:a16="http://schemas.microsoft.com/office/drawing/2014/main" id="{EF70C0B7-C82C-4816-84C0-F0CDE26CDC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80728"/>
            <a:ext cx="6516216" cy="366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9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07504" y="4460734"/>
            <a:ext cx="9144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der </a:t>
            </a:r>
            <a:r>
              <a:rPr lang="de-DE" sz="6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Feuerwehrmann</a:t>
            </a:r>
            <a:endParaRPr lang="sl-SI" sz="6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a BD" pitchFamily="66" charset="0"/>
            </a:endParaRPr>
          </a:p>
          <a:p>
            <a:pPr algn="ctr"/>
            <a:r>
              <a:rPr lang="sl-SI" sz="6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die </a:t>
            </a:r>
            <a:r>
              <a:rPr lang="sl-SI" sz="6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a BD" pitchFamily="66" charset="0"/>
              </a:rPr>
              <a:t>Feuerwehrfrau</a:t>
            </a:r>
            <a:endParaRPr lang="de-DE" sz="6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a BD" pitchFamily="66" charset="0"/>
            </a:endParaRPr>
          </a:p>
        </p:txBody>
      </p:sp>
      <p:pic>
        <p:nvPicPr>
          <p:cNvPr id="17410" name="Picture 2" descr="https://encrypted-tbn3.google.com/images?q=tbn:ANd9GcTXne7pp58SmSVSVBbB6WesorwnfGYLQ4sJ-4DnwlD_wEHjU7tg5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376371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Feu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75656" y="7647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1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100</Words>
  <Application>Microsoft Office PowerPoint</Application>
  <PresentationFormat>Diaprojekcija na zaslonu (4:3)</PresentationFormat>
  <Paragraphs>24</Paragraphs>
  <Slides>19</Slides>
  <Notes>0</Notes>
  <HiddenSlides>0</HiddenSlides>
  <MMClips>12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5" baseType="lpstr">
      <vt:lpstr>Arial</vt:lpstr>
      <vt:lpstr>Calibri</vt:lpstr>
      <vt:lpstr>Comic Sans MS</vt:lpstr>
      <vt:lpstr>Comica BD</vt:lpstr>
      <vt:lpstr>GaboDrive</vt:lpstr>
      <vt:lpstr>Ofis Teması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Tayfun</dc:creator>
  <cp:lastModifiedBy>Marjeta Kočevar</cp:lastModifiedBy>
  <cp:revision>40</cp:revision>
  <dcterms:created xsi:type="dcterms:W3CDTF">2012-05-09T09:06:00Z</dcterms:created>
  <dcterms:modified xsi:type="dcterms:W3CDTF">2020-05-12T21:12:00Z</dcterms:modified>
</cp:coreProperties>
</file>