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72043C-2254-43B0-90D6-91DA1448BA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9095A9-6389-4483-9BC8-363A40CD2ED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0" dirty="0"/>
              <a:t/>
            </a:r>
            <a:br>
              <a:rPr lang="sl-SI" b="0" dirty="0"/>
            </a:br>
            <a:r>
              <a:rPr lang="sl-SI" b="0" dirty="0"/>
              <a:t> Guliver med pritlikavci</a:t>
            </a:r>
            <a:br>
              <a:rPr lang="sl-SI" b="0" dirty="0"/>
            </a:br>
            <a:r>
              <a:rPr lang="sl-SI" b="0" dirty="0"/>
              <a:t>Jonathan Swift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17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>
                <a:solidFill>
                  <a:srgbClr val="000000"/>
                </a:solidFill>
                <a:latin typeface="Century Gothic"/>
              </a:rPr>
              <a:t>Pred branjem razmisli …</a:t>
            </a:r>
            <a:br>
              <a:rPr lang="sl-SI" sz="3200" dirty="0">
                <a:solidFill>
                  <a:srgbClr val="000000"/>
                </a:solidFill>
                <a:latin typeface="Century Gothic"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solidFill>
                  <a:srgbClr val="000000"/>
                </a:solidFill>
                <a:latin typeface="Century Gothic"/>
              </a:rPr>
              <a:t>Si </a:t>
            </a:r>
            <a:r>
              <a:rPr lang="sl-SI" i="1" dirty="0">
                <a:solidFill>
                  <a:srgbClr val="000000"/>
                </a:solidFill>
                <a:latin typeface="Century Gothic"/>
              </a:rPr>
              <a:t>si kdaj zaželel, da bi potoval po svetu ter raziskoval tuje dežele in življenje drugih ljudi? </a:t>
            </a:r>
            <a:endParaRPr lang="sl-SI" dirty="0">
              <a:solidFill>
                <a:srgbClr val="000000"/>
              </a:solidFill>
              <a:latin typeface="Century Gothic"/>
            </a:endParaRPr>
          </a:p>
          <a:p>
            <a:r>
              <a:rPr lang="sl-SI" i="1" dirty="0">
                <a:solidFill>
                  <a:srgbClr val="000000"/>
                </a:solidFill>
                <a:latin typeface="Century Gothic"/>
              </a:rPr>
              <a:t>Če bi imel možnost, kam bi odpotoval? </a:t>
            </a:r>
            <a:endParaRPr lang="sl-SI" dirty="0">
              <a:solidFill>
                <a:srgbClr val="000000"/>
              </a:solidFill>
              <a:latin typeface="Century Gothic"/>
            </a:endParaRPr>
          </a:p>
          <a:p>
            <a:r>
              <a:rPr lang="sl-SI" i="1" dirty="0">
                <a:solidFill>
                  <a:srgbClr val="000000"/>
                </a:solidFill>
                <a:latin typeface="Century Gothic"/>
              </a:rPr>
              <a:t>Ali seže tvoja domišljija tako daleč, da si znaš predstavljati tudi kakšno domišljijsko, izmišljeno deželo z nenavadnimi prebivalci? </a:t>
            </a:r>
            <a:endParaRPr lang="sl-SI" dirty="0">
              <a:solidFill>
                <a:srgbClr val="000000"/>
              </a:solidFill>
              <a:latin typeface="Century Gothic"/>
            </a:endParaRPr>
          </a:p>
          <a:p>
            <a:r>
              <a:rPr lang="sl-SI" i="1" dirty="0">
                <a:solidFill>
                  <a:srgbClr val="000000"/>
                </a:solidFill>
                <a:latin typeface="Century Gothic"/>
              </a:rPr>
              <a:t>Kakšna bi bila ta dežela? Mogoče samotni otok, veliko mesto, mogoče celo oddaljeni planet?</a:t>
            </a:r>
            <a:endParaRPr lang="sl-SI" dirty="0">
              <a:solidFill>
                <a:srgbClr val="000000"/>
              </a:solidFill>
              <a:latin typeface="Century Gothic"/>
            </a:endParaRPr>
          </a:p>
          <a:p>
            <a:r>
              <a:rPr lang="sl-SI" i="1" dirty="0">
                <a:solidFill>
                  <a:srgbClr val="000000"/>
                </a:solidFill>
                <a:latin typeface="Century Gothic"/>
              </a:rPr>
              <a:t>Kakšna bitja bi živela v njej? Velikani, pritlikavci, ljudje z drugačnimi navadami, obnašanjem, govorom?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7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/>
              <a:t>Tudi angleški pisatelj Jonathan Swift je razmišljal o potovanju po nenavadnih, fantastičnih deželah. Že davnega leta 1669 je napisal roman, v katerem glavni junak Guliver, pomorščak, doživlja na svoji poti razne pustolovščine.</a:t>
            </a:r>
            <a:endParaRPr lang="sl-SI" dirty="0"/>
          </a:p>
          <a:p>
            <a:r>
              <a:rPr lang="sl-SI" i="1" dirty="0"/>
              <a:t>Ker je v njegovem delu opisana izmišljena Guliverjeva pot in doživetja na njej, imenujemo to delo potopisni roman. Celotno delo je sestavljeno iz štirih delov. </a:t>
            </a:r>
            <a:endParaRPr lang="sl-SI" dirty="0"/>
          </a:p>
          <a:p>
            <a:r>
              <a:rPr lang="sl-SI" i="1" dirty="0"/>
              <a:t>Mi bomo spoznali odlomek iz prvega dela: Guliver med pritlikavci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63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je Guliver in kdo so pritlikavci?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Guliver </a:t>
            </a:r>
            <a:r>
              <a:rPr lang="sl-SI" dirty="0"/>
              <a:t>je, kot sem že napisala, pomorščak, ki potuje z ladjo po svetu.</a:t>
            </a:r>
          </a:p>
          <a:p>
            <a:r>
              <a:rPr lang="sl-SI" dirty="0"/>
              <a:t>Nekega dne doživi brodolom in valovi ga odnesejo v </a:t>
            </a:r>
            <a:r>
              <a:rPr lang="sl-SI" dirty="0" smtClean="0"/>
              <a:t>nenavadno deželo </a:t>
            </a:r>
            <a:r>
              <a:rPr lang="sl-SI" dirty="0" err="1"/>
              <a:t>Liliput</a:t>
            </a:r>
            <a:r>
              <a:rPr lang="sl-SI" dirty="0"/>
              <a:t>. Kaj je tam doživel, boš prebral v berilu.</a:t>
            </a:r>
          </a:p>
          <a:p>
            <a:r>
              <a:rPr lang="sl-SI" dirty="0"/>
              <a:t>Pritlikavci so prebivalci dežele </a:t>
            </a:r>
            <a:r>
              <a:rPr lang="sl-SI" dirty="0" err="1"/>
              <a:t>Liliput</a:t>
            </a:r>
            <a:r>
              <a:rPr lang="sl-SI" dirty="0"/>
              <a:t>, imenujejo se </a:t>
            </a:r>
            <a:r>
              <a:rPr lang="sl-SI" dirty="0" err="1"/>
              <a:t>Liliputanci</a:t>
            </a:r>
            <a:r>
              <a:rPr lang="sl-SI" dirty="0"/>
              <a:t>. So </a:t>
            </a:r>
            <a:r>
              <a:rPr lang="sl-SI" dirty="0" smtClean="0"/>
              <a:t>zelo majhni</a:t>
            </a:r>
            <a:r>
              <a:rPr lang="sl-SI" dirty="0"/>
              <a:t>, imajo kralja, govorijo svoj jezik, imajo svoje navade, ki se </a:t>
            </a:r>
            <a:r>
              <a:rPr lang="sl-SI" dirty="0" smtClean="0"/>
              <a:t>od naših </a:t>
            </a:r>
            <a:r>
              <a:rPr lang="sl-SI" dirty="0"/>
              <a:t>razlikujejo. Guliver jim predstavlja grožnjo predvsem zaradi </a:t>
            </a:r>
            <a:r>
              <a:rPr lang="sl-SI" dirty="0" smtClean="0"/>
              <a:t>svoje velikosti</a:t>
            </a:r>
            <a:r>
              <a:rPr lang="sl-SI" dirty="0"/>
              <a:t>. Da si boste lažje predstavljali, kako majhni so, si </a:t>
            </a:r>
            <a:r>
              <a:rPr lang="sl-SI" dirty="0" smtClean="0"/>
              <a:t>oglejte spodnjo sliko.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1800" dirty="0" smtClean="0"/>
              <a:t>(</a:t>
            </a:r>
            <a:r>
              <a:rPr lang="sl-SI" sz="1800" dirty="0"/>
              <a:t>vir:</a:t>
            </a:r>
            <a:r>
              <a:rPr lang="sl-SI" sz="1800" dirty="0" err="1"/>
              <a:t>https</a:t>
            </a:r>
            <a:r>
              <a:rPr lang="sl-SI" sz="1800" dirty="0"/>
              <a:t>://</a:t>
            </a:r>
            <a:r>
              <a:rPr lang="sl-SI" sz="1800" dirty="0" err="1"/>
              <a:t>www.google.com/search</a:t>
            </a:r>
            <a:r>
              <a:rPr lang="sl-SI" sz="1800" dirty="0"/>
              <a:t>?q=</a:t>
            </a:r>
            <a:r>
              <a:rPr lang="sl-SI" sz="1800" dirty="0" err="1"/>
              <a:t>guliver</a:t>
            </a:r>
            <a:r>
              <a:rPr lang="sl-SI" sz="1800" dirty="0"/>
              <a:t>+med+pritlikavci&amp;</a:t>
            </a:r>
            <a:r>
              <a:rPr lang="sl-SI" sz="1800" dirty="0" err="1"/>
              <a:t>tbm</a:t>
            </a:r>
            <a:r>
              <a:rPr lang="sl-SI" sz="1800" dirty="0"/>
              <a:t>=</a:t>
            </a:r>
            <a:r>
              <a:rPr lang="sl-SI" sz="1800" dirty="0" err="1"/>
              <a:t>isch</a:t>
            </a:r>
            <a:r>
              <a:rPr lang="sl-SI" sz="1800" dirty="0"/>
              <a:t>&amp;</a:t>
            </a:r>
            <a:r>
              <a:rPr lang="sl-SI" sz="1800" dirty="0" err="1"/>
              <a:t>chips</a:t>
            </a:r>
            <a:r>
              <a:rPr lang="sl-SI" sz="1800" dirty="0"/>
              <a:t>=q:</a:t>
            </a:r>
            <a:r>
              <a:rPr lang="sl-SI" sz="1800" dirty="0" err="1"/>
              <a:t>guliver</a:t>
            </a:r>
            <a:r>
              <a:rPr lang="sl-SI" sz="1800" dirty="0"/>
              <a:t>+med+pritlikavci,</a:t>
            </a:r>
            <a:r>
              <a:rPr lang="sl-SI" sz="1800" dirty="0" err="1"/>
              <a:t>online</a:t>
            </a:r>
            <a:r>
              <a:rPr lang="sl-SI" sz="1800" dirty="0"/>
              <a:t>_</a:t>
            </a:r>
            <a:r>
              <a:rPr lang="sl-SI" sz="1800" dirty="0" err="1"/>
              <a:t>chips</a:t>
            </a:r>
            <a:r>
              <a:rPr lang="sl-SI" sz="1800" dirty="0"/>
              <a:t>:</a:t>
            </a:r>
            <a:r>
              <a:rPr lang="sl-SI" sz="1800" dirty="0" err="1"/>
              <a:t>guliverjeva</a:t>
            </a:r>
            <a:r>
              <a:rPr lang="sl-SI" sz="1800" dirty="0"/>
              <a:t>+potovanj</a:t>
            </a:r>
          </a:p>
          <a:p>
            <a:pPr marL="0" indent="0">
              <a:buNone/>
            </a:pPr>
            <a:r>
              <a:rPr lang="sl-SI" sz="1800" dirty="0"/>
              <a:t>a&amp;</a:t>
            </a:r>
            <a:r>
              <a:rPr lang="sl-SI" sz="1800" dirty="0" err="1"/>
              <a:t>rlz</a:t>
            </a:r>
            <a:r>
              <a:rPr lang="sl-SI" sz="1800" dirty="0"/>
              <a:t>=1C1GCEA_enSI838SI838&amp;</a:t>
            </a:r>
            <a:r>
              <a:rPr lang="sl-SI" sz="1800" dirty="0" err="1"/>
              <a:t>hl</a:t>
            </a:r>
            <a:r>
              <a:rPr lang="sl-SI" sz="1800" dirty="0"/>
              <a:t>=sl&amp;ved=2ahUKEwi5gdiO_</a:t>
            </a:r>
            <a:r>
              <a:rPr lang="sl-SI" sz="1800" dirty="0" err="1"/>
              <a:t>OXoAhVbkaQ</a:t>
            </a:r>
            <a:r>
              <a:rPr lang="sl-SI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693"/>
            <a:ext cx="7467600" cy="42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Kako bodo </a:t>
            </a:r>
            <a:r>
              <a:rPr lang="sl-SI" dirty="0" err="1"/>
              <a:t>Liliputanci</a:t>
            </a:r>
            <a:r>
              <a:rPr lang="sl-SI" dirty="0"/>
              <a:t> sprejeli Guliverja? Na sliki se vidi, da je privezan …</a:t>
            </a:r>
          </a:p>
          <a:p>
            <a:r>
              <a:rPr lang="sl-SI" dirty="0"/>
              <a:t>Ga bodo ubili? To mogoče ne bi bilo dobro, kajti v primerjavi z njimi je </a:t>
            </a:r>
            <a:r>
              <a:rPr lang="sl-SI" dirty="0" smtClean="0"/>
              <a:t>bil zares </a:t>
            </a:r>
            <a:r>
              <a:rPr lang="sl-SI" dirty="0"/>
              <a:t>velik, niso si znali predstavljati, kaj bi z njegovim truplom.</a:t>
            </a:r>
          </a:p>
          <a:p>
            <a:r>
              <a:rPr lang="sl-SI" dirty="0"/>
              <a:t>Ga bodo zaprli? Niti to ne bo šlo, saj niso imeli tako velikega prostora, </a:t>
            </a:r>
            <a:r>
              <a:rPr lang="sl-SI" dirty="0" smtClean="0"/>
              <a:t>da bi </a:t>
            </a:r>
            <a:r>
              <a:rPr lang="sl-SI" dirty="0"/>
              <a:t>ga spravili vanj.</a:t>
            </a:r>
          </a:p>
          <a:p>
            <a:r>
              <a:rPr lang="sl-SI" dirty="0"/>
              <a:t>Ker se je do njih vedel zelo velikodušno, ni jim naredil nič žalega, jim </a:t>
            </a:r>
            <a:r>
              <a:rPr lang="sl-SI" dirty="0" smtClean="0"/>
              <a:t>ni ostalo </a:t>
            </a:r>
            <a:r>
              <a:rPr lang="sl-SI" dirty="0"/>
              <a:t>nič drugega, kot da ga sprejmejo. Toda </a:t>
            </a:r>
            <a:r>
              <a:rPr lang="sl-SI" dirty="0" err="1"/>
              <a:t>Liliputanci</a:t>
            </a:r>
            <a:r>
              <a:rPr lang="sl-SI" dirty="0"/>
              <a:t> </a:t>
            </a:r>
            <a:r>
              <a:rPr lang="sl-SI" dirty="0" smtClean="0"/>
              <a:t>govorijo poseben </a:t>
            </a:r>
            <a:r>
              <a:rPr lang="sl-SI" dirty="0"/>
              <a:t>jezik, vsi nosijo enaka oblačila … Zdaj bo moral njihove </a:t>
            </a:r>
            <a:r>
              <a:rPr lang="sl-SI" dirty="0" err="1" smtClean="0"/>
              <a:t>navadesprejeti</a:t>
            </a:r>
            <a:r>
              <a:rPr lang="sl-SI" dirty="0" smtClean="0"/>
              <a:t> </a:t>
            </a:r>
            <a:r>
              <a:rPr lang="sl-SI" dirty="0"/>
              <a:t>tudi Guliver in se naučiti njihovega jezika.</a:t>
            </a:r>
          </a:p>
        </p:txBody>
      </p:sp>
    </p:spTree>
    <p:extLst>
      <p:ext uri="{BB962C8B-B14F-4D97-AF65-F5344CB8AC3E}">
        <p14:creationId xmlns:p14="http://schemas.microsoft.com/office/powerpoint/2010/main" val="15429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Branje odlomka …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Vabim </a:t>
            </a:r>
            <a:r>
              <a:rPr lang="sl-SI" dirty="0"/>
              <a:t>te, da odpreš berilo na strani 44 in prebereš odlomek v celoti.</a:t>
            </a:r>
          </a:p>
          <a:p>
            <a:r>
              <a:rPr lang="sl-SI" dirty="0"/>
              <a:t>Pozoren bodi na to:</a:t>
            </a:r>
          </a:p>
          <a:p>
            <a:pPr marL="0" indent="0">
              <a:buNone/>
            </a:pPr>
            <a:r>
              <a:rPr lang="sl-SI" dirty="0"/>
              <a:t>- kako so se </a:t>
            </a:r>
            <a:r>
              <a:rPr lang="sl-SI" dirty="0" err="1"/>
              <a:t>Liliputanci</a:t>
            </a:r>
            <a:r>
              <a:rPr lang="sl-SI" dirty="0"/>
              <a:t> obnašali, ko so zagledali Guliverja ležati </a:t>
            </a:r>
            <a:r>
              <a:rPr lang="sl-SI" dirty="0" smtClean="0"/>
              <a:t>na obali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- katero njegovo dejanje jih je prepričalo, da so ga sprejeli medse</a:t>
            </a:r>
          </a:p>
          <a:p>
            <a:pPr marL="0" indent="0">
              <a:buNone/>
            </a:pPr>
            <a:r>
              <a:rPr lang="sl-SI" dirty="0"/>
              <a:t>- kako so ga poimenovali</a:t>
            </a:r>
          </a:p>
          <a:p>
            <a:pPr marL="0" indent="0">
              <a:buNone/>
            </a:pPr>
            <a:r>
              <a:rPr lang="sl-SI" dirty="0"/>
              <a:t>- kako so zanj poskrbeli (hrana, pijača, obleka, jezik)</a:t>
            </a:r>
          </a:p>
          <a:p>
            <a:pPr marL="0" indent="0">
              <a:buNone/>
            </a:pPr>
            <a:r>
              <a:rPr lang="sl-SI" dirty="0"/>
              <a:t>- zakaj so ga preiskali in kaj so pri njem našli (pozoren bodi na </a:t>
            </a:r>
            <a:r>
              <a:rPr lang="sl-SI" dirty="0" err="1" smtClean="0"/>
              <a:t>zelonatančen</a:t>
            </a:r>
            <a:r>
              <a:rPr lang="sl-SI" dirty="0" smtClean="0"/>
              <a:t> </a:t>
            </a:r>
            <a:r>
              <a:rPr lang="sl-SI" dirty="0"/>
              <a:t>seznam stvari, ki so nam mogoče </a:t>
            </a:r>
            <a:r>
              <a:rPr lang="sl-SI" dirty="0" smtClean="0"/>
              <a:t> običajne</a:t>
            </a:r>
            <a:r>
              <a:rPr lang="sl-SI" dirty="0"/>
              <a:t>, </a:t>
            </a:r>
            <a:r>
              <a:rPr lang="sl-SI" dirty="0" err="1" smtClean="0"/>
              <a:t>Liliputancem</a:t>
            </a:r>
            <a:r>
              <a:rPr lang="sl-SI" dirty="0" smtClean="0"/>
              <a:t> pa </a:t>
            </a:r>
            <a:r>
              <a:rPr lang="sl-SI" dirty="0"/>
              <a:t>ne – npr. opis ure, robčka, zlatnikov ipd.)</a:t>
            </a:r>
          </a:p>
        </p:txBody>
      </p:sp>
    </p:spTree>
    <p:extLst>
      <p:ext uri="{BB962C8B-B14F-4D97-AF65-F5344CB8AC3E}">
        <p14:creationId xmlns:p14="http://schemas.microsoft.com/office/powerpoint/2010/main" val="29174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Tvoja naloga po branju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Napiši</a:t>
            </a:r>
            <a:r>
              <a:rPr lang="sl-SI" b="1" dirty="0"/>
              <a:t>, kako so </a:t>
            </a:r>
            <a:r>
              <a:rPr lang="sl-SI" b="1" dirty="0" err="1"/>
              <a:t>Liliputanci</a:t>
            </a:r>
            <a:r>
              <a:rPr lang="sl-SI" b="1" dirty="0"/>
              <a:t> imenovali Guliverja in zakaj.</a:t>
            </a:r>
            <a:endParaRPr lang="sl-SI" dirty="0"/>
          </a:p>
          <a:p>
            <a:r>
              <a:rPr lang="sl-SI" b="1" dirty="0"/>
              <a:t>Izberi vsaj štiri stvari, ki sta jih našla častnika pri Guliverju. Predstavi njihov opis in poimenuj vsako stvar tako, kot jo poimenujemo ljudje v resničnem svetu.</a:t>
            </a:r>
            <a:endParaRPr lang="sl-SI" dirty="0"/>
          </a:p>
          <a:p>
            <a:r>
              <a:rPr lang="sl-SI" b="1" i="1" dirty="0"/>
              <a:t>Zgled: </a:t>
            </a:r>
            <a:r>
              <a:rPr lang="sl-SI" i="1" dirty="0"/>
              <a:t>V veliki mreži je imel več debelih kosov rumene kovine, ki morajo biti velikanske vrednosti, če so pravo zlato –to so zlatniki, zlati kovanci, denar.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173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Opravljeno nalogo fotografiraj </a:t>
            </a:r>
            <a:r>
              <a:rPr lang="sl-SI" dirty="0"/>
              <a:t>in </a:t>
            </a:r>
            <a:r>
              <a:rPr lang="sl-SI" dirty="0" smtClean="0"/>
              <a:t>jo </a:t>
            </a:r>
            <a:r>
              <a:rPr lang="sl-SI" dirty="0"/>
              <a:t>pošlji po e-pošti.</a:t>
            </a:r>
          </a:p>
        </p:txBody>
      </p:sp>
    </p:spTree>
    <p:extLst>
      <p:ext uri="{BB962C8B-B14F-4D97-AF65-F5344CB8AC3E}">
        <p14:creationId xmlns:p14="http://schemas.microsoft.com/office/powerpoint/2010/main" val="364724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592</Words>
  <Application>Microsoft Office PowerPoint</Application>
  <PresentationFormat>Diaprojekcija na zaslonu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Altana</vt:lpstr>
      <vt:lpstr>  Guliver med pritlikavci Jonathan Swift</vt:lpstr>
      <vt:lpstr>Pred branjem razmisli … </vt:lpstr>
      <vt:lpstr>PowerPointova predstavitev</vt:lpstr>
      <vt:lpstr>Kdo je Guliver in kdo so pritlikavci? </vt:lpstr>
      <vt:lpstr>PowerPointova predstavitev</vt:lpstr>
      <vt:lpstr>PowerPointova predstavitev</vt:lpstr>
      <vt:lpstr>Branje odlomka … </vt:lpstr>
      <vt:lpstr>Tvoja naloga po branju …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Guliver med pritlikavci Jonathan Swift</dc:title>
  <dc:creator>Barbara</dc:creator>
  <cp:lastModifiedBy>Barbara</cp:lastModifiedBy>
  <cp:revision>2</cp:revision>
  <dcterms:created xsi:type="dcterms:W3CDTF">2020-04-17T06:22:45Z</dcterms:created>
  <dcterms:modified xsi:type="dcterms:W3CDTF">2020-04-17T06:43:37Z</dcterms:modified>
</cp:coreProperties>
</file>