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7556500" cy="10693400"/>
  <p:notesSz cx="7556500" cy="106934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2328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6017A-8959-4E05-ACE8-3A07A047F46E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2503488" y="1336675"/>
            <a:ext cx="25495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755650" y="5146675"/>
            <a:ext cx="6045200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427990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B6FA0-692E-4B86-8F17-FA3DE3F7173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9975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BOOK+&amp;tbm=isch&amp;ved=2ahUKEwjhtJPvsprpAhVCuqQKHQ6tBoMQ2-cCegQIABAA&amp;oq=BOOK+&amp;gs_lcp=CgNpbWcQAzIECCMQJzICCAAyAggAMgIIADICCAAyAggAMgIIADICCAAyAggAMgIIADoECAAQQ1CNtgFYm7oBYPG6AWgAcAB4AIABdogBswOSAQMxLjOYAQCgAQGqAQtnd3Mtd2l6LWltZw&amp;sclient=img&amp;ei=xiOwXuG5I8L0kgWO2pqYCA&amp;bih=688&amp;biw=806&amp;rlz=1C1CHBF_slSI814SI814#imgrc=E2je_nqEOOWO9M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Vir: </a:t>
            </a:r>
            <a:r>
              <a:rPr lang="sl-SI" dirty="0" smtClean="0">
                <a:hlinkClick r:id="rId3"/>
              </a:rPr>
              <a:t>https://www.google.com/search?q=BOOK+&amp;tbm=isch&amp;ved=2ahUKEwjhtJPvsprpAhVCuqQKHQ6tBoMQ2-cCegQIABAA&amp;oq=BOOK+&amp;gs_lcp=CgNpbWcQAzIECCMQJzICCAAyAggAMgIIADICCAAyAggAMgIIADICCAAyAggAMgIIADoECAAQQ1CNtgFYm7oBYPG6AWgAcAB4AIABdogBswOSAQMxLjOYAQCgAQGqAQtnd3Mtd2l6LWltZw&amp;sclient=img&amp;ei=xiOwXuG5I8L0kgWO2pqYCA&amp;bih=688&amp;biw=806&amp;rlz=1C1CHBF_slSI814SI814#imgrc=E2je_nqEOOWO9M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B6FA0-692E-4B86-8F17-FA3DE3F71730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170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25450" y="13081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 smtClean="0">
                <a:solidFill>
                  <a:schemeClr val="accent6">
                    <a:lumMod val="50000"/>
                  </a:schemeClr>
                </a:solidFill>
              </a:rPr>
              <a:t>ČAS ZA BRANJE</a:t>
            </a:r>
            <a:endParaRPr lang="sl-SI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6" y="2679700"/>
            <a:ext cx="754657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8163"/>
            <a:ext cx="5636260" cy="832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4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Naslednje jutro se Jakec in </a:t>
            </a:r>
            <a:r>
              <a:rPr sz="1600" spc="-10" dirty="0">
                <a:latin typeface="Times New Roman"/>
                <a:cs typeface="Times New Roman"/>
              </a:rPr>
              <a:t>Nejček </a:t>
            </a:r>
            <a:r>
              <a:rPr sz="1600" dirty="0">
                <a:latin typeface="Times New Roman"/>
                <a:cs typeface="Times New Roman"/>
              </a:rPr>
              <a:t>odpravita </a:t>
            </a:r>
            <a:r>
              <a:rPr sz="1600" spc="-5" dirty="0">
                <a:latin typeface="Times New Roman"/>
                <a:cs typeface="Times New Roman"/>
              </a:rPr>
              <a:t>v </a:t>
            </a:r>
            <a:r>
              <a:rPr sz="1600" spc="-10" dirty="0">
                <a:latin typeface="Times New Roman"/>
                <a:cs typeface="Times New Roman"/>
              </a:rPr>
              <a:t>stričevo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vrtno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lopo</a:t>
            </a:r>
            <a:r>
              <a:rPr sz="1600" dirty="0">
                <a:latin typeface="Times New Roman"/>
                <a:cs typeface="Times New Roman"/>
              </a:rPr>
              <a:t>. </a:t>
            </a:r>
            <a:r>
              <a:rPr sz="1600" spc="-5" dirty="0">
                <a:latin typeface="Times New Roman"/>
                <a:cs typeface="Times New Roman"/>
              </a:rPr>
              <a:t>V  njej je polno orodja in vrtnarskih pripomočkov. Jakec si tu lahko  sposodi vse, kar potrebuje. Kaže, da nekaj iščeta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…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2130" y="2164333"/>
            <a:ext cx="6488430" cy="6362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754" y="2259964"/>
            <a:ext cx="7161783" cy="61662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5043" y="3638501"/>
            <a:ext cx="6607048" cy="5792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6379" y="2317114"/>
            <a:ext cx="7060819" cy="6055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3387" y="1427098"/>
            <a:ext cx="6692265" cy="7837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7692" y="1153045"/>
            <a:ext cx="6385306" cy="83958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2579" y="1831339"/>
            <a:ext cx="6914642" cy="7008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479" y="3854524"/>
            <a:ext cx="6168620" cy="53388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1355" y="1125257"/>
            <a:ext cx="6055432" cy="8364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4502" y="1307464"/>
            <a:ext cx="6629400" cy="80754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7830" y="2012314"/>
            <a:ext cx="6720205" cy="66633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6880" y="1212214"/>
            <a:ext cx="6684899" cy="8265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1237234"/>
            <a:ext cx="398970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»Jakec! Jakec! Zdaj so pa le pokukali na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plano!«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5429" y="2171744"/>
            <a:ext cx="6907590" cy="6592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83411"/>
            <a:ext cx="5708015" cy="77343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3499"/>
              </a:lnSpc>
              <a:spcBef>
                <a:spcPts val="25"/>
              </a:spcBef>
            </a:pPr>
            <a:r>
              <a:rPr sz="1600" spc="-5" dirty="0">
                <a:latin typeface="Times New Roman"/>
                <a:cs typeface="Times New Roman"/>
              </a:rPr>
              <a:t>Jakec prinese </a:t>
            </a:r>
            <a:r>
              <a:rPr sz="1600" dirty="0">
                <a:latin typeface="Times New Roman"/>
                <a:cs typeface="Times New Roman"/>
              </a:rPr>
              <a:t>nakaj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bambusovih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palic</a:t>
            </a:r>
            <a:r>
              <a:rPr sz="1600" dirty="0">
                <a:latin typeface="Times New Roman"/>
                <a:cs typeface="Times New Roman"/>
              </a:rPr>
              <a:t>. </a:t>
            </a:r>
            <a:r>
              <a:rPr sz="1600" spc="-5" dirty="0">
                <a:latin typeface="Times New Roman"/>
                <a:cs typeface="Times New Roman"/>
              </a:rPr>
              <a:t>Previdno jih porineta v lončka.  </a:t>
            </a:r>
            <a:r>
              <a:rPr sz="1600" spc="-10" dirty="0">
                <a:latin typeface="Times New Roman"/>
                <a:cs typeface="Times New Roman"/>
              </a:rPr>
              <a:t>Prav </a:t>
            </a:r>
            <a:r>
              <a:rPr sz="1600" spc="-5" dirty="0">
                <a:latin typeface="Times New Roman"/>
                <a:cs typeface="Times New Roman"/>
              </a:rPr>
              <a:t>do dna. Tako se bo lahko fižol, medtem ko bo rastel, lepo 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vzpenjal.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4530" y="2211450"/>
            <a:ext cx="6190234" cy="6272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8163"/>
            <a:ext cx="5718810" cy="832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0400"/>
              </a:lnSpc>
              <a:spcBef>
                <a:spcPts val="95"/>
              </a:spcBef>
            </a:pPr>
            <a:r>
              <a:rPr sz="1600" spc="-5" dirty="0">
                <a:latin typeface="Times New Roman"/>
                <a:cs typeface="Times New Roman"/>
              </a:rPr>
              <a:t>In še kar rastejo. Listje je zdaj že povsem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zakrilo</a:t>
            </a:r>
            <a:r>
              <a:rPr sz="1600" spc="-5" dirty="0">
                <a:latin typeface="Times New Roman"/>
                <a:cs typeface="Times New Roman"/>
              </a:rPr>
              <a:t> okno. »Glej </a:t>
            </a:r>
            <a:r>
              <a:rPr sz="1600" dirty="0">
                <a:latin typeface="Times New Roman"/>
                <a:cs typeface="Times New Roman"/>
              </a:rPr>
              <a:t>no, </a:t>
            </a:r>
            <a:r>
              <a:rPr sz="1600" spc="-5" dirty="0">
                <a:latin typeface="Times New Roman"/>
                <a:cs typeface="Times New Roman"/>
              </a:rPr>
              <a:t>glej,  kakšni lepi cvetovi,« reče Jakec. </a:t>
            </a:r>
            <a:r>
              <a:rPr sz="1600" spc="-10" dirty="0">
                <a:latin typeface="Times New Roman"/>
                <a:cs typeface="Times New Roman"/>
              </a:rPr>
              <a:t>»In </a:t>
            </a:r>
            <a:r>
              <a:rPr sz="1600" spc="-5" dirty="0">
                <a:latin typeface="Times New Roman"/>
                <a:cs typeface="Times New Roman"/>
              </a:rPr>
              <a:t>kakšni lepi FIŽOLI,« </a:t>
            </a:r>
            <a:r>
              <a:rPr sz="1600" spc="-15" dirty="0">
                <a:latin typeface="Times New Roman"/>
                <a:cs typeface="Times New Roman"/>
              </a:rPr>
              <a:t>mu </a:t>
            </a:r>
            <a:r>
              <a:rPr sz="1600" spc="-5" dirty="0">
                <a:latin typeface="Times New Roman"/>
                <a:cs typeface="Times New Roman"/>
              </a:rPr>
              <a:t>odvrne  </a:t>
            </a:r>
            <a:r>
              <a:rPr sz="1600" spc="-10" dirty="0">
                <a:latin typeface="Times New Roman"/>
                <a:cs typeface="Times New Roman"/>
              </a:rPr>
              <a:t>Nejček.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1837" y="2098039"/>
            <a:ext cx="6098286" cy="6491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7397" y="1955164"/>
            <a:ext cx="6023355" cy="67735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7055" y="2578566"/>
            <a:ext cx="6425819" cy="62867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2752" y="1703704"/>
            <a:ext cx="6693154" cy="7284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3436" y="716914"/>
            <a:ext cx="6077933" cy="92563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365" y="2143124"/>
            <a:ext cx="6800850" cy="6464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4964" y="1834768"/>
            <a:ext cx="6856730" cy="70224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309" y="1948179"/>
            <a:ext cx="6914515" cy="67951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2280" y="993127"/>
            <a:ext cx="6635877" cy="86964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4497" y="2997258"/>
            <a:ext cx="6670303" cy="5975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609" y="1583308"/>
            <a:ext cx="6179439" cy="7525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605" y="1374139"/>
            <a:ext cx="6510782" cy="79372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129</Words>
  <Application>Microsoft Office PowerPoint</Application>
  <PresentationFormat>Po meri</PresentationFormat>
  <Paragraphs>7</Paragraphs>
  <Slides>27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27</vt:i4>
      </vt:variant>
    </vt:vector>
  </HeadingPairs>
  <TitlesOfParts>
    <vt:vector size="30" baseType="lpstr">
      <vt:lpstr>Calibri</vt:lpstr>
      <vt:lpstr>Times New Roman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Eva Lorenčič</dc:creator>
  <cp:lastModifiedBy>Dragica</cp:lastModifiedBy>
  <cp:revision>11</cp:revision>
  <dcterms:created xsi:type="dcterms:W3CDTF">2020-05-04T13:48:20Z</dcterms:created>
  <dcterms:modified xsi:type="dcterms:W3CDTF">2020-05-06T08:33:35Z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2020-04-16T00:00:00Z</vt:filetime>
  </property>
  <property fmtid="{D5CDD505-2E9C-101B-9397-08002B2CF9AE}" pid="3" name="Creator">
    <vt:lpwstr>Microsoft® Word 2016</vt:lpwstr>
  </property>
  <property fmtid="{D5CDD505-2E9C-101B-9397-08002B2CF9AE}" pid="4" name="LastSaved">
    <vt:filetime>2020-05-04T00:00:00Z</vt:filetime>
  </property>
</Properties>
</file>