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54034" y="1680754"/>
            <a:ext cx="9631679" cy="1584959"/>
          </a:xfrm>
        </p:spPr>
        <p:txBody>
          <a:bodyPr>
            <a:normAutofit/>
          </a:bodyPr>
          <a:lstStyle/>
          <a:p>
            <a:pPr algn="ctr"/>
            <a:r>
              <a:rPr lang="sl-SI" sz="7200" cap="none" dirty="0" smtClean="0">
                <a:solidFill>
                  <a:schemeClr val="bg1"/>
                </a:solidFill>
              </a:rPr>
              <a:t>Raba preprostih naprav</a:t>
            </a:r>
            <a:endParaRPr lang="sl-SI" sz="7200" cap="none" dirty="0">
              <a:solidFill>
                <a:schemeClr val="bg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76424" y="4180114"/>
            <a:ext cx="8791575" cy="1793966"/>
          </a:xfrm>
        </p:spPr>
        <p:txBody>
          <a:bodyPr>
            <a:normAutofit/>
          </a:bodyPr>
          <a:lstStyle/>
          <a:p>
            <a:pPr algn="ctr"/>
            <a:r>
              <a:rPr lang="sl-SI" sz="5400" b="1" dirty="0">
                <a:solidFill>
                  <a:srgbClr val="FF0000"/>
                </a:solidFill>
              </a:rPr>
              <a:t>Uporabi gonilo</a:t>
            </a:r>
          </a:p>
        </p:txBody>
      </p:sp>
    </p:spTree>
    <p:extLst>
      <p:ext uri="{BB962C8B-B14F-4D97-AF65-F5344CB8AC3E}">
        <p14:creationId xmlns:p14="http://schemas.microsoft.com/office/powerpoint/2010/main" val="466388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2" y="444137"/>
            <a:ext cx="9819502" cy="18793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sl-SI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Pozdravljen/-a!</a:t>
            </a:r>
            <a:br>
              <a:rPr lang="sl-SI" sz="28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Danes bova govorila/-i </a:t>
            </a:r>
            <a:r>
              <a:rPr lang="sl-SI" sz="2400" b="1" cap="none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 vrstah gonil</a:t>
            </a: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Njihovo delovanje pa bova spoznavala/-i v naslednjih nekaj urah pri NIT.</a:t>
            </a:r>
            <a:b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Predlagam, da se kar lotiva dela.</a:t>
            </a:r>
            <a:endParaRPr lang="sl-SI" sz="2400" cap="none" dirty="0">
              <a:solidFill>
                <a:schemeClr val="bg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l-SI" b="1" dirty="0" smtClean="0">
              <a:effectLst/>
            </a:endParaRPr>
          </a:p>
          <a:p>
            <a:pPr marL="0" indent="0">
              <a:buNone/>
            </a:pP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Kaj </a:t>
            </a:r>
            <a:r>
              <a:rPr lang="sl-SI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 gonilo</a:t>
            </a:r>
            <a:r>
              <a:rPr lang="sl-SI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Gonilo je </a:t>
            </a:r>
            <a:r>
              <a:rPr lang="sl-SI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vmesni člen 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 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pogonskim delom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stroja ali naprave in njegovim 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delovnim del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om. </a:t>
            </a:r>
            <a:endParaRPr lang="sl-SI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Omogoča 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prenos gibanja in moči ter smeri vrtenja. </a:t>
            </a:r>
            <a:endParaRPr lang="sl-SI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Sestavljeno 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 iz </a:t>
            </a:r>
            <a:r>
              <a:rPr lang="sl-SI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gonilnega ali pogonskega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 in </a:t>
            </a:r>
            <a:r>
              <a:rPr lang="sl-SI" b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gnanega</a:t>
            </a:r>
            <a:r>
              <a:rPr lang="sl-SI" b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dela.</a:t>
            </a:r>
            <a:r>
              <a:rPr lang="sl-SI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3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41413" y="444137"/>
            <a:ext cx="9905998" cy="3326673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sl-SI" sz="20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Poznamo </a:t>
            </a:r>
            <a:r>
              <a:rPr lang="sl-SI" sz="2000" b="1" u="sng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več vrst gonil</a:t>
            </a:r>
            <a:r>
              <a:rPr lang="sl-SI" sz="2000" b="1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 sicer</a:t>
            </a: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zobniško gonilo</a:t>
            </a:r>
            <a:b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verižno gonilo</a:t>
            </a:r>
            <a:b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jermensko gonilo</a:t>
            </a:r>
            <a:b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torno </a:t>
            </a: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gonilo</a:t>
            </a:r>
            <a:r>
              <a:rPr lang="sl-SI" sz="20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cap="none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cap="none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sl-SI" sz="1400" i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Ugani, katero je katero?</a:t>
            </a:r>
            <a:endParaRPr lang="sl-SI" sz="1400" i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5873" y="799767"/>
            <a:ext cx="3860310" cy="2840606"/>
          </a:xfrm>
          <a:prstGeom prst="rect">
            <a:avLst/>
          </a:prstGeom>
        </p:spPr>
      </p:pic>
      <p:pic>
        <p:nvPicPr>
          <p:cNvPr id="4" name="Slika 3" descr="http://izrednerazmere.splet.arnes.si/files/2020/04/Gonilo-300x2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53" y="4569823"/>
            <a:ext cx="285750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64" y="3210297"/>
            <a:ext cx="4141954" cy="309951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676" y="3396343"/>
            <a:ext cx="440147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sl-SI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Tvoja naloga za to uro: </a:t>
            </a:r>
            <a:endParaRPr lang="sl-SI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81644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sz="2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Natančno </a:t>
            </a:r>
            <a:r>
              <a:rPr lang="sl-SI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preberi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učno snov v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učbeniku na str. 106, 107.</a:t>
            </a:r>
          </a:p>
          <a:p>
            <a:pPr marL="0" indent="0">
              <a:buNone/>
            </a:pP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 zvezek </a:t>
            </a:r>
            <a:r>
              <a:rPr lang="sl-SI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naslov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vsebino </a:t>
            </a:r>
            <a:r>
              <a:rPr lang="sl-SI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 3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diapozitiva.</a:t>
            </a:r>
            <a:r>
              <a:rPr lang="sl-SI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(rumeno obarvano)</a:t>
            </a:r>
            <a:endParaRPr lang="sl-SI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sl-SI" dirty="0"/>
          </a:p>
          <a:p>
            <a:pPr lvl="1"/>
            <a:endParaRPr lang="sl-SI" dirty="0" smtClean="0"/>
          </a:p>
          <a:p>
            <a:pPr lvl="1"/>
            <a:r>
              <a:rPr lang="sl-SI" dirty="0"/>
              <a:t> </a:t>
            </a:r>
            <a:r>
              <a:rPr lang="sl-SI" dirty="0" smtClean="0"/>
              <a:t>                                                                                          </a:t>
            </a:r>
            <a:r>
              <a:rPr lang="sl-SI" i="1" dirty="0" smtClean="0">
                <a:solidFill>
                  <a:schemeClr val="bg1"/>
                </a:solidFill>
              </a:rPr>
              <a:t>„</a:t>
            </a:r>
            <a:r>
              <a:rPr lang="sl-SI" sz="2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je to!“</a:t>
            </a:r>
            <a:endParaRPr lang="sl-SI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meško 3"/>
          <p:cNvSpPr/>
          <p:nvPr/>
        </p:nvSpPr>
        <p:spPr>
          <a:xfrm>
            <a:off x="9744891" y="5059679"/>
            <a:ext cx="914400" cy="914400"/>
          </a:xfrm>
          <a:prstGeom prst="smileyFac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603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46</TotalTime>
  <Words>67</Words>
  <Application>Microsoft Office PowerPoint</Application>
  <PresentationFormat>Širokozaslonsko</PresentationFormat>
  <Paragraphs>17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Vezje</vt:lpstr>
      <vt:lpstr>Raba preprostih naprav</vt:lpstr>
      <vt:lpstr>Pozdravljen/-a! Danes bova govorila/-i o vrstah gonil. Njihovo delovanje pa bova spoznavala/-i v naslednjih nekaj urah pri NIT.  Predlagam, da se kar lotiva dela.</vt:lpstr>
      <vt:lpstr>Poznamo več vrst gonil, in sicer:   1. zobniško gonilo 2. verižno gonilo 3. jermensko gonilo 4. torno gonilo                          Ugani, katero je katero?</vt:lpstr>
      <vt:lpstr>Tvoja naloga za to uro: 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Uporabi gonilo</dc:title>
  <dc:creator>Mojca Žefran</dc:creator>
  <cp:lastModifiedBy>Uporabnik</cp:lastModifiedBy>
  <cp:revision>13</cp:revision>
  <dcterms:created xsi:type="dcterms:W3CDTF">2020-05-18T05:52:15Z</dcterms:created>
  <dcterms:modified xsi:type="dcterms:W3CDTF">2020-05-19T18:25:34Z</dcterms:modified>
</cp:coreProperties>
</file>