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9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1088571"/>
            <a:ext cx="8915399" cy="957943"/>
          </a:xfrm>
        </p:spPr>
        <p:txBody>
          <a:bodyPr>
            <a:normAutofit/>
          </a:bodyPr>
          <a:lstStyle/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Raba preprostih naprav</a:t>
            </a:r>
            <a:endParaRPr lang="sl-SI" sz="4000" b="1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6000" b="1" dirty="0" smtClean="0">
                <a:solidFill>
                  <a:srgbClr val="FF0000"/>
                </a:solidFill>
              </a:rPr>
              <a:t>Uporabi vzvod- </a:t>
            </a:r>
            <a:r>
              <a:rPr lang="sl-SI" sz="4000" dirty="0" smtClean="0">
                <a:solidFill>
                  <a:srgbClr val="FF0000"/>
                </a:solidFill>
              </a:rPr>
              <a:t>1. del</a:t>
            </a:r>
            <a:endParaRPr lang="sl-SI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1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Posebno obvestilo: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Učenci, lepo pozdravljeni!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V primeru, da dostopanje v interaktivno gradivo Radovednih pet še ne bo možno, si boste filmčka pogledali kdaj drugič, velja?</a:t>
            </a:r>
          </a:p>
          <a:p>
            <a:pPr marL="0" indent="0">
              <a:buNone/>
            </a:pPr>
            <a:r>
              <a:rPr lang="sl-SI" dirty="0" smtClean="0"/>
              <a:t>Delajte po navodilih.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                                                                  učiteljica Mojca</a:t>
            </a:r>
            <a:endParaRPr lang="sl-SI" dirty="0"/>
          </a:p>
        </p:txBody>
      </p:sp>
      <p:sp>
        <p:nvSpPr>
          <p:cNvPr id="4" name="Smeško 3"/>
          <p:cNvSpPr/>
          <p:nvPr/>
        </p:nvSpPr>
        <p:spPr>
          <a:xfrm>
            <a:off x="5155475" y="3579223"/>
            <a:ext cx="574765" cy="531224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894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65853" y="632817"/>
            <a:ext cx="8911687" cy="163141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Pripravi zvezek za NIT in ponovi o </a:t>
            </a:r>
            <a:r>
              <a:rPr lang="sl-SI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prevesni</a:t>
            </a:r>
            <a:r>
              <a:rPr lang="sl-SI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nihalni gugalnici. Naštej dele iz katerih sta sestavljeni. </a:t>
            </a:r>
            <a:br>
              <a:rPr lang="sl-SI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uro bova posvetila uporabi vzvoda.</a:t>
            </a: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62140" y="2386149"/>
            <a:ext cx="8915400" cy="395369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19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Tvoja naloga </a:t>
            </a:r>
            <a:r>
              <a:rPr lang="sl-SI" sz="19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sledeča: </a:t>
            </a:r>
          </a:p>
          <a:p>
            <a:pPr marL="0" indent="0">
              <a:buNone/>
            </a:pPr>
            <a:endParaRPr lang="sl-SI" sz="19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l-SI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l-SI" sz="1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1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stopi v IG </a:t>
            </a:r>
            <a:r>
              <a:rPr lang="sl-SI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www.radovednih </a:t>
            </a:r>
            <a:r>
              <a:rPr lang="sl-SI" sz="1900" u="sng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sl-SI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pet.si</a:t>
            </a:r>
            <a:r>
              <a:rPr lang="sl-SI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 in si </a:t>
            </a:r>
            <a:r>
              <a:rPr lang="sl-SI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oglej filma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sl-SI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naslovom:</a:t>
            </a:r>
          </a:p>
          <a:p>
            <a:pPr marL="0" lvl="0" indent="0">
              <a:buNone/>
            </a:pPr>
            <a:r>
              <a:rPr lang="sl-SI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1.  Kako so Egipčani zgradili piramide? </a:t>
            </a:r>
            <a:endParaRPr lang="sl-SI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l-SI" sz="1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2. Vzvodi. </a:t>
            </a:r>
            <a:endParaRPr lang="sl-SI" sz="19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19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Odpri učbenik na str. 100 in preberi </a:t>
            </a:r>
            <a:r>
              <a:rPr lang="sl-SI" sz="19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Dve </a:t>
            </a:r>
            <a:r>
              <a:rPr lang="sl-SI" sz="19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zanimivosti</a:t>
            </a:r>
            <a:r>
              <a:rPr lang="sl-SI" sz="19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sl-SI" sz="1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Ugotoviš lahko, da je človek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želji po lažjem in hitrejšem delu </a:t>
            </a:r>
            <a:r>
              <a:rPr lang="sl-SI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razvil najrazličnejša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orodja. Staro orodje, ki omogoča dviganje težkih bremen, je vzvod.</a:t>
            </a:r>
          </a:p>
          <a:p>
            <a:pPr marL="0" indent="0">
              <a:buNone/>
            </a:pP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Vzvod je neupogljiva palica ali drog, ki jo položiš pod breme in podpreš čim bližje bremenu. S tem z manj napora opraviš enako delo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sl-SI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7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8004"/>
          </a:xfrm>
        </p:spPr>
        <p:txBody>
          <a:bodyPr>
            <a:normAutofit fontScale="90000"/>
          </a:bodyPr>
          <a:lstStyle/>
          <a:p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Primeri vzvodov: </a:t>
            </a:r>
            <a:r>
              <a:rPr lang="sl-SI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Poglej si skice in pojasni, kaj prikazujejo.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značba mesta vsebine 3" descr="https://eucbeniki.sio.si/nit5/1391/vzvod%2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2925" y="1706880"/>
            <a:ext cx="3694663" cy="211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Romney’s tax returns and financial literacy – Take 2 – Capital |  jaysanderscp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5268" y="1706880"/>
            <a:ext cx="4049485" cy="22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Vzvo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9623" y="4093029"/>
            <a:ext cx="5155474" cy="261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67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33601" y="615401"/>
            <a:ext cx="9371012" cy="182299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Preberi </a:t>
            </a: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 učno snov v 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učbeniku na str</a:t>
            </a: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101.</a:t>
            </a:r>
            <a:br>
              <a:rPr lang="sl-SI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tiste, ki želite več</a:t>
            </a:r>
            <a:r>
              <a:rPr lang="sl-SI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l-SI" sz="1800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 dejavnost.</a:t>
            </a:r>
            <a:endParaRPr lang="sl-SI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3927566"/>
            <a:ext cx="8915400" cy="16981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To je to za danes! Naslednjič nadaljujeva.</a:t>
            </a:r>
            <a:endParaRPr lang="sl-SI" dirty="0"/>
          </a:p>
        </p:txBody>
      </p:sp>
      <p:sp>
        <p:nvSpPr>
          <p:cNvPr id="4" name="Smeško 3"/>
          <p:cNvSpPr/>
          <p:nvPr/>
        </p:nvSpPr>
        <p:spPr>
          <a:xfrm>
            <a:off x="7482341" y="4776651"/>
            <a:ext cx="618308" cy="672458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6394963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210</TotalTime>
  <Words>173</Words>
  <Application>Microsoft Office PowerPoint</Application>
  <PresentationFormat>Širokozaslonsko</PresentationFormat>
  <Paragraphs>27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Šelest</vt:lpstr>
      <vt:lpstr>Raba preprostih naprav</vt:lpstr>
      <vt:lpstr>Posebno obvestilo: </vt:lpstr>
      <vt:lpstr>  Pripravi zvezek za NIT in ponovi o prevesni in nihalni gugalnici. Naštej dele iz katerih sta sestavljeni.   To uro bova posvetila uporabi vzvoda.</vt:lpstr>
      <vt:lpstr>Primeri vzvodov: Poglej si skice in pojasni, kaj prikazujejo.   </vt:lpstr>
      <vt:lpstr>  Preberi še učno snov v učbeniku na str. 101.  Za tiste, ki želite več: Ena dejavnost.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nevarnih snoveh</dc:title>
  <dc:creator>Uporabnik</dc:creator>
  <cp:lastModifiedBy>Uporabnik</cp:lastModifiedBy>
  <cp:revision>32</cp:revision>
  <dcterms:created xsi:type="dcterms:W3CDTF">2020-04-20T11:36:24Z</dcterms:created>
  <dcterms:modified xsi:type="dcterms:W3CDTF">2020-05-04T18:29:34Z</dcterms:modified>
</cp:coreProperties>
</file>