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64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26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90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46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03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94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54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4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48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0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AA21-CA60-4061-A8D0-38EBB57B7995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DE53-EFA8-4ED4-86B5-D3CA52B3B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sites/kids/files/attachment/songs-people-work-worksheet.pdf" TargetMode="External"/><Relationship Id="rId2" Type="http://schemas.openxmlformats.org/officeDocument/2006/relationships/hyperlink" Target="https://learnenglishkids.britishcouncil.org/songs/people-wor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short-stories/what-will-i-be-when-i-grow-u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1193074" y="15055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altLang="sl-SI" b="1" dirty="0" smtClean="0"/>
              <a:t>7. </a:t>
            </a:r>
            <a:r>
              <a:rPr lang="sl-SI" altLang="sl-SI" b="1" dirty="0" err="1" smtClean="0"/>
              <a:t>People</a:t>
            </a:r>
            <a:r>
              <a:rPr lang="sl-SI" altLang="sl-SI" b="1" dirty="0" smtClean="0"/>
              <a:t> at </a:t>
            </a:r>
            <a:r>
              <a:rPr lang="sl-SI" altLang="sl-SI" b="1" dirty="0" err="1" smtClean="0"/>
              <a:t>work</a:t>
            </a:r>
            <a:r>
              <a:rPr lang="sl-SI" altLang="sl-SI" b="1" dirty="0" smtClean="0"/>
              <a:t/>
            </a:r>
            <a:br>
              <a:rPr lang="sl-SI" altLang="sl-SI" b="1" dirty="0" smtClean="0"/>
            </a:br>
            <a:r>
              <a:rPr lang="sl-SI" altLang="sl-SI" b="1" dirty="0" smtClean="0"/>
              <a:t>CB/ pa 48)</a:t>
            </a:r>
            <a:br>
              <a:rPr lang="sl-SI" altLang="sl-SI" b="1" dirty="0" smtClean="0"/>
            </a:br>
            <a:r>
              <a:rPr lang="sl-SI" altLang="sl-SI" sz="2700" dirty="0" smtClean="0"/>
              <a:t>(zapiši naslov</a:t>
            </a:r>
            <a:r>
              <a:rPr lang="sl-SI" altLang="sl-SI" sz="2700" dirty="0" smtClean="0"/>
              <a:t>)</a:t>
            </a:r>
            <a:br>
              <a:rPr lang="sl-SI" altLang="sl-SI" sz="2700" dirty="0" smtClean="0"/>
            </a:br>
            <a:r>
              <a:rPr lang="sl-SI" altLang="sl-SI" sz="2700" dirty="0"/>
              <a:t/>
            </a:r>
            <a:br>
              <a:rPr lang="sl-SI" altLang="sl-SI" sz="2700" dirty="0"/>
            </a:br>
            <a:r>
              <a:rPr lang="sl-SI" altLang="sl-SI" sz="2700" dirty="0" smtClean="0">
                <a:solidFill>
                  <a:srgbClr val="FF0000"/>
                </a:solidFill>
              </a:rPr>
              <a:t>Pri novi enoti boš spoznal/a poklice. </a:t>
            </a:r>
            <a:endParaRPr lang="sl-SI" altLang="sl-SI" sz="27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"/>
          <a:stretch>
            <a:fillRect/>
          </a:stretch>
        </p:blipFill>
        <p:spPr bwMode="auto">
          <a:xfrm>
            <a:off x="1935163" y="504826"/>
            <a:ext cx="82216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362200" y="23622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Waiter</a:t>
            </a:r>
          </a:p>
        </p:txBody>
      </p:sp>
    </p:spTree>
    <p:extLst>
      <p:ext uri="{BB962C8B-B14F-4D97-AF65-F5344CB8AC3E}">
        <p14:creationId xmlns:p14="http://schemas.microsoft.com/office/powerpoint/2010/main" val="41885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1935163" y="504826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181600" y="9144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Hairdresser</a:t>
            </a:r>
          </a:p>
        </p:txBody>
      </p:sp>
    </p:spTree>
    <p:extLst>
      <p:ext uri="{BB962C8B-B14F-4D97-AF65-F5344CB8AC3E}">
        <p14:creationId xmlns:p14="http://schemas.microsoft.com/office/powerpoint/2010/main" val="14748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/>
          <a:stretch>
            <a:fillRect/>
          </a:stretch>
        </p:blipFill>
        <p:spPr bwMode="auto">
          <a:xfrm>
            <a:off x="1935163" y="504826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362200" y="22860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Cook</a:t>
            </a:r>
          </a:p>
        </p:txBody>
      </p:sp>
    </p:spTree>
    <p:extLst>
      <p:ext uri="{BB962C8B-B14F-4D97-AF65-F5344CB8AC3E}">
        <p14:creationId xmlns:p14="http://schemas.microsoft.com/office/powerpoint/2010/main" val="35728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45027" y="1062446"/>
            <a:ext cx="9152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Poslušaj pesem. </a:t>
            </a:r>
          </a:p>
          <a:p>
            <a:endParaRPr lang="sl-SI" dirty="0" smtClean="0"/>
          </a:p>
          <a:p>
            <a:r>
              <a:rPr lang="sl-SI" dirty="0" smtClean="0"/>
              <a:t>Povezava: </a:t>
            </a:r>
          </a:p>
          <a:p>
            <a:r>
              <a:rPr lang="sl-SI" dirty="0" smtClean="0">
                <a:hlinkClick r:id="rId2"/>
              </a:rPr>
              <a:t>https://learnenglishkids.britishcouncil.org/songs/people-work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Reši učni list (če imaš možnost, si ga natisni; lahko rešiš v zvezek; lahko pa tudi ustno):</a:t>
            </a:r>
          </a:p>
          <a:p>
            <a:r>
              <a:rPr lang="sl-SI" dirty="0" smtClean="0"/>
              <a:t> </a:t>
            </a:r>
            <a:r>
              <a:rPr lang="sl-SI" dirty="0" smtClean="0">
                <a:hlinkClick r:id="rId3"/>
              </a:rPr>
              <a:t>https://learnenglishkids.britishcouncil.org/sites/kids/files/attachment/songs-people-work-worksheet.pdf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Učni list rešitve: </a:t>
            </a:r>
            <a:r>
              <a:rPr lang="sl-SI" dirty="0" smtClean="0">
                <a:hlinkClick r:id="rId3"/>
              </a:rPr>
              <a:t>https://learnenglishkids.britishcouncil.org/sites/kids/files/attachment/songs-people-work-worksheet.pdf</a:t>
            </a:r>
            <a:endParaRPr lang="sl-SI" dirty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4553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5360" y="1358537"/>
            <a:ext cx="9083040" cy="377702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l-SI" dirty="0" smtClean="0">
                <a:solidFill>
                  <a:srgbClr val="FF0000"/>
                </a:solidFill>
              </a:rPr>
              <a:t>Ustno odgovori na naslednji vprašanji:</a:t>
            </a:r>
          </a:p>
          <a:p>
            <a:pPr marL="0" indent="0">
              <a:buNone/>
              <a:defRPr/>
            </a:pPr>
            <a:r>
              <a:rPr lang="sl-SI" dirty="0" smtClean="0"/>
              <a:t>* </a:t>
            </a:r>
            <a:r>
              <a:rPr lang="en-GB" dirty="0" smtClean="0"/>
              <a:t>What </a:t>
            </a:r>
            <a:r>
              <a:rPr lang="en-GB" dirty="0"/>
              <a:t>do you want to be when you are older? </a:t>
            </a:r>
            <a:endParaRPr lang="sl-SI" dirty="0" smtClean="0"/>
          </a:p>
          <a:p>
            <a:pPr marL="0" indent="0">
              <a:buNone/>
              <a:defRPr/>
            </a:pPr>
            <a:endParaRPr lang="sl-SI" dirty="0" smtClean="0"/>
          </a:p>
          <a:p>
            <a:pPr>
              <a:defRPr/>
            </a:pPr>
            <a:r>
              <a:rPr lang="en-GB" dirty="0" smtClean="0"/>
              <a:t>What </a:t>
            </a:r>
            <a:r>
              <a:rPr lang="en-GB" dirty="0"/>
              <a:t>do you think are the best and the worst jobs</a:t>
            </a:r>
            <a:r>
              <a:rPr lang="en-GB" dirty="0" smtClean="0"/>
              <a:t>?</a:t>
            </a:r>
            <a:endParaRPr lang="sl-SI" dirty="0"/>
          </a:p>
          <a:p>
            <a:pPr>
              <a:defRPr/>
            </a:pPr>
            <a:endParaRPr lang="sl-SI" dirty="0"/>
          </a:p>
          <a:p>
            <a:pPr marL="0" indent="0">
              <a:buNone/>
              <a:defRPr/>
            </a:pPr>
            <a:r>
              <a:rPr lang="sl-SI" dirty="0" smtClean="0"/>
              <a:t>Oglej si video (klikni na spodnjo povezavo) </a:t>
            </a:r>
          </a:p>
          <a:p>
            <a:pPr marL="0" indent="0">
              <a:buNone/>
              <a:defRPr/>
            </a:pPr>
            <a:r>
              <a:rPr lang="sl-SI" dirty="0" err="1" smtClean="0">
                <a:hlinkClick r:id="rId2"/>
              </a:rPr>
              <a:t>What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will</a:t>
            </a:r>
            <a:r>
              <a:rPr lang="sl-SI" dirty="0" smtClean="0">
                <a:hlinkClick r:id="rId2"/>
              </a:rPr>
              <a:t> I be, </a:t>
            </a:r>
            <a:r>
              <a:rPr lang="sl-SI" dirty="0" err="1" smtClean="0">
                <a:hlinkClick r:id="rId2"/>
              </a:rPr>
              <a:t>when</a:t>
            </a:r>
            <a:r>
              <a:rPr lang="sl-SI" dirty="0" smtClean="0">
                <a:hlinkClick r:id="rId2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15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/>
          <a:stretch>
            <a:fillRect/>
          </a:stretch>
        </p:blipFill>
        <p:spPr bwMode="auto">
          <a:xfrm>
            <a:off x="1962151" y="541339"/>
            <a:ext cx="818356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72200" y="6400801"/>
            <a:ext cx="3886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1000">
                <a:latin typeface="Comic Sans MS" panose="030F0702030302020204" pitchFamily="66" charset="0"/>
              </a:rPr>
              <a:t>Copyright © 2005 – 2006 MES-English.com</a:t>
            </a:r>
          </a:p>
        </p:txBody>
      </p:sp>
    </p:spTree>
    <p:extLst>
      <p:ext uri="{BB962C8B-B14F-4D97-AF65-F5344CB8AC3E}">
        <p14:creationId xmlns:p14="http://schemas.microsoft.com/office/powerpoint/2010/main" val="16925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"/>
          <a:stretch>
            <a:fillRect/>
          </a:stretch>
        </p:blipFill>
        <p:spPr bwMode="auto">
          <a:xfrm>
            <a:off x="1935163" y="504826"/>
            <a:ext cx="82216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362200" y="25146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36100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"/>
          <a:stretch>
            <a:fillRect/>
          </a:stretch>
        </p:blipFill>
        <p:spPr bwMode="auto">
          <a:xfrm>
            <a:off x="1935163" y="504826"/>
            <a:ext cx="82216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362200" y="32766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Postman</a:t>
            </a:r>
          </a:p>
        </p:txBody>
      </p:sp>
    </p:spTree>
    <p:extLst>
      <p:ext uri="{BB962C8B-B14F-4D97-AF65-F5344CB8AC3E}">
        <p14:creationId xmlns:p14="http://schemas.microsoft.com/office/powerpoint/2010/main" val="3414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/>
          <a:stretch>
            <a:fillRect/>
          </a:stretch>
        </p:blipFill>
        <p:spPr bwMode="auto">
          <a:xfrm>
            <a:off x="1935163" y="504826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362200" y="24384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Nurse</a:t>
            </a:r>
          </a:p>
        </p:txBody>
      </p:sp>
    </p:spTree>
    <p:extLst>
      <p:ext uri="{BB962C8B-B14F-4D97-AF65-F5344CB8AC3E}">
        <p14:creationId xmlns:p14="http://schemas.microsoft.com/office/powerpoint/2010/main" val="2850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/>
          <a:stretch>
            <a:fillRect/>
          </a:stretch>
        </p:blipFill>
        <p:spPr bwMode="auto">
          <a:xfrm>
            <a:off x="1935163" y="504826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362200" y="26670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1081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/>
          <a:stretch>
            <a:fillRect/>
          </a:stretch>
        </p:blipFill>
        <p:spPr bwMode="auto">
          <a:xfrm>
            <a:off x="1935164" y="504826"/>
            <a:ext cx="8199437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0" y="32766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19174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"/>
          <a:stretch>
            <a:fillRect/>
          </a:stretch>
        </p:blipFill>
        <p:spPr bwMode="auto">
          <a:xfrm>
            <a:off x="1935164" y="511176"/>
            <a:ext cx="819467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0" y="41910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37302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Širokozaslonsko</PresentationFormat>
  <Paragraphs>27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Officeova tema</vt:lpstr>
      <vt:lpstr>7. People at work CB/ pa 48) (zapiši naslov)  Pri novi enoti boš spoznal/a poklice.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People at work CB/ pa 48) (zapiši naslov)</dc:title>
  <dc:creator>Sanja</dc:creator>
  <cp:lastModifiedBy>Sanja</cp:lastModifiedBy>
  <cp:revision>2</cp:revision>
  <dcterms:created xsi:type="dcterms:W3CDTF">2020-04-05T20:30:55Z</dcterms:created>
  <dcterms:modified xsi:type="dcterms:W3CDTF">2020-04-05T20:34:27Z</dcterms:modified>
</cp:coreProperties>
</file>