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3" r:id="rId8"/>
    <p:sldId id="268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559F5D-FC2E-4D0B-8FC2-53399EC11201}" type="datetimeFigureOut">
              <a:rPr lang="sl-SI" smtClean="0"/>
              <a:t>23. 05. 2020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8A82D8B-71D2-4BD6-967C-0F84B458C87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rive.google.com/drive/folders/1wMDE4fYG4HHCfQd924N1PGWVy5d62csG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KROG IN KROŽNICA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8. razred</a:t>
            </a:r>
            <a:endParaRPr lang="sl-SI" dirty="0"/>
          </a:p>
        </p:txBody>
      </p:sp>
      <p:sp>
        <p:nvSpPr>
          <p:cNvPr id="4" name="AutoShape 4" descr="data:image/jpeg;base64,/9j/4AAQSkZJRgABAQAAAQABAAD/2wCEAAkGBhQSERUUExQWFRUWFxgYGBgYGBYbGhwYGBccGBcaFxgXHSYgGxkkGRcXHy8gIycpLSwsGB4xNjAqNSYrLCkBCQoKDgwOFw8PFywcHBwpLCwpLCkpKSwsKSksLCksLCkpLCwsLCwsKSwpLCkpKSksLCwpLCwpLCkpKSkpLCwpKf/AABEIAOEA4AMBIgACEQEDEQH/xAAcAAACAgMBAQAAAAAAAAAAAAAABAMFAQIGBwj/xABFEAACAQIEAwUEBwYEBQQDAAABAhEAAwQSITEFQVEGEyJhcTKBkaEUI0JSYrHBB3KCktHwM6Ky4RVDc8LxFiSDwzRTk//EABgBAQEBAQEAAAAAAAAAAAAAAAABAgME/8QAHxEBAQEAAgICAwAAAAAAAAAAAAERAjESIUFRAxMy/9oADAMBAAIRAxEAPwD3GiiigKKKKAooooCiisE0GaKUxPE0Qanfny/39wNUuO7TwCQYX7zeAfnPzFTVx0Vy6F9ogepilrnFrY5k+4x8TA+def43tkgMhy37ggf/ANGIn4mq9uP3LmqWxrzOdj8hH+ap5Lj0O52nQbKf5k/QmoD2tXkq/wAzfolcAzYttQI9EUfmxrH0HFne5HmSoA9YtmptMd83a38C/wA5/VK3TtevO238LIfzIrzm3YxJhlckESCChEHUboKy97FLvr6oD/pcflTaZHptvtXhz7T93/1FZR/MRl+dWVjEq4lGVh1Ugj4ivH140ye2g84LKfgwA+dMWOKWpDDNZY/a1T/Omh+NXyMeu0VwGE7TYm2AQ6306PAMTrFxBv6qaveGdt7NxlS4GsXDoFuRlJ6LcHhO3kfKrqY6KigGiqgooooCiiigKKKKAooooCiiigKKKrsbxMDQc+m59Oi/i+HWgYxWPVJk6jfy9T+m/lXPcU7TZASWCrynr+FeZ+J9KoeM9o9cqQ7Akaaop5hRu79fmRVdY4C94577gk/ZLrt0bUaeQgetZ1pvf7QXL5ItAnlmOrfnlX3knyrW12bNwhrzFiOpzEe86D+FRVhh2K3hbEC2qlQNAAykEGdtRn+Ap04nWAVJG8FToZiYJjY/A1FU2Ly2GCWrSNdIBLPGgJKgy06SDJ9Kd4Ul4l+/CbqUKxBEHMNANjHxpfjlq0wVrhKtOVHUwQTrBPTw7Gdqq8NiDaxFtFvC7mksF5JkPtkACQwWCI39aDrLrwpygFo0BMAnkCeQrnr3HC4a29ooRGbfYa6HYgxyqyfHCqbHK914DZLa85lmJ1MD7PST0pRvhuMZALVtM7alQSRoSTqeSzI91WwfQTvGsdecTXO4O3dtX/EQ6FCM8wdCCoZevtajTU7Va/TKRGnGMZ3VosntQeQOgG2vViPhVc2CgCdGgSRpJ5mBpvW/EbgustvOoIZCwJ1gHPsN9coqW4IMSJ8iDv15j39KsFeLDIZQx5rCn3iMp94pheMCMt5QwOmw/wAyGQfcT6CmbeFZhoJ16gfma04nw9gqJlDSwzCFM5pA8XQHLzjU1LDVpwjjV6wA2HcXLX/6nYlf4H1a2fwmV8hXa8B7U2cVIWUuL7VpxDjzjZl/EpIryi7grtghh4Z8wSfUT4h66+Ypu3jFu5cxNu6uqOpIIPM225Hqp94NNwx7JRXGdne2xDLYxhAZtLd4CEuHkrD7Fzy2PKuzrbIooooCiiigKKKKAooqo4txDdRtt+8eY/dHPqdOtBHxXjA9lY1/Lqfw+XP034XiXGWvMbdkkg+0wJBYbGGGq2+WYatsvWscXxxvObSHNMh2+8ftAkfYHONzC9YcwWCFtYGpOpPMn+9hyFY7aR4Hhy2x1aImI06KOS+QrGOwSsc8lGUe0sagcm5Eflypw0rjbKuuVtVkEiSNusbjyqihx3G1yOEJG8MYg5dWyE+0QJqzwOHS0kqfagliZLdJNS/8N+kL3K2g6kREeGB06eulXWC7O2bCr3pzkAAIpMAAQBm/8Vm2Re1HctG94BbNyeUT8qbwfY64o/5VgHqQCfhJro1xsLltqLY6KI+PU0tjsStr21Z7hEgfZ1nRjv7vOud5/S+KFOw4+3iPPQf1NQf+ncIN8Q2x5qPzpfFB7plmOvIaADoB0rFvhqdKx+yr4Nm7PYU+ziSPUKfkGqP/ANJEz3WIttHI5lMekHTzqYcPTpUWI4dAlGKkag7weoH6c9joafsp4q7GdnLwBz2RcA3K5X/0yflVfh8OiFsojMRm33Agb/lXR4TiD5AwJBBysOQce0B5cx5EVJfxtu6IxFsMfvjwv/MP10rpOf2mObuYbORBIbYMOU7+o8qm/wCIIIUuC20jbN7tAT0qfHcGIUmyxuIRqu1wA76D2tOawfKq5LSMuUARtH6RXSWcumeitly4DNq2oPkQYIHTUGi5Yzfrv7pj5HccqZs4YBgpMAnU+p1PrTuK40wZrdmERDl0ncATMasepJqirt48MO6vQZ08WzD7rfow59Dv2fZTtabLLhsQxKEhbN1jqDsLV0/6XO+x1ieJ4rF5DnEMCAWG/i0VgeYnQg/lSeA4oSTh74l8sAna4nr1+enlNB9AUVwvYHtaWf6HfYm4q5rLne5bG6sedxOfUQetd1WmRRRRQFFFYdwASdANTQJcVx/dr5npyHM/kPUiuB4/xY/4Y0Zh9k6hNQAv4mM6+p5GrLjvGZzOQYAmPL7KjzM7dWqh7P8ADbl09+ylixJXQxroSPKBlHkJ51mtQ3wrAC2uwzGJjbTYD8I/3504aXw193vMgBIygrA2hiGnr7Sb1PfBX2gQehoIb1yBrUmA4YbxzOcqA6k/kOp8uVZwOD7xs7yEH9wPP8vhNm1zNGkKNlGwH9axy5Z6iya2N8KMloZE/wAx8yaiC1tlrJFcW0dzEsilkALgeEHaaorWKuXHzXEZCZJLkSTpoAJBAneelXb1XYu8O8C6Tln7MwSfKY0HlWRtmqQN0qIVsaiplepBUCCpAaor+JFrStcQTEF1icyA+LT7wWYO421BIO9+1G4j++XlTzaiqnE/Vu7O8Kxtqi6nxGVPpJy+/etRmsEFdVNQYpVu+L2bnXkf3x/3b+u1b3blRsmnnWkJO0gqfCw+R5HzFR4ZkZ2zuLTMxYhvvGAYP2lMTI6nSmL65h0YbH9D5HpS4MzI1Bgjof1HnXXjy1mxLxQ2sndWmLscpd4gQGDQPhHXXlVRxXhXepocrr4kfmrf061bWcKzewpb90E/GKmxWBa3ZJZIbMu6nNkBytA98/w1tFFw3FtfQTNq/aYGR7Vu6vsuvVT8CCRXsXY/tH9Mw4ZgFvIcl5Ojgbj8LDxDyNeQcV4Y9i4MQUdRolyVYSvJtea/l6VddnuN/RMUl+fqrkW73SCfq7mn3WMT0Y9Kg9iooBorSCqbtLjwlvJzff8AdG/xJVfQmrmuE7Q8QD3bhJhUJX3W9z/MX+AqVY5ziV1rlxbQO5lj5nX5CT6laduYLJDKxUCAVnQiIEdDA5dKT4CpYtcO5PzOrfDwr/BVnjsMLigEkCdQI1+X5VlVVi8d4JtsPaVSd4DMFzecT6b03gcCM2QSZMux3Jjc+4fpUXEuGW3TKRGkAqYMdJHKrnhuGypJ3b8v7/SpyuRZNOwICjYbfqfWtwK1QVsa4NszUbtQzVGxoMMaixigBUKgE6ltM2Ugeyfsj+lbO1UuIsC25um5cylpK6FdZkyYyqDrNSh8IF0XbYSST7yTqayKjs3Q4BUgg7RUiisq3FZL0AVkDTrVBmqLFYcOsETqD6FTKkTzBAOvSpT0rBaB+vKqihs4jPmH3GKE8mgA5h5GduRmmFWk8NcEsEAFpYFsjmAPESZk+LSTrpTqGukZRX7VIYhD7Q3G46jp68x/vVuyTSd23FOvYUg6FSRzBBNWhxQBC3GGY+ekn161UqcrQNOY+OvzM+/yrXuhrpvvOpM7ya7T37ZYvXWulxckjMy5CZAglfmOfnVfwoQHsXNcnh1522HhPw09RVgtuCTrqZMnnAH5AUhxFu7uWrvInu39G9k+geP5qqPV/wBnvGDewgtuZuYc90/UhRNtv4kKn1munryvsTxLuccoOi4hTbP76S9sn1GdfhXqlIhbiOMFq1cuHZFZvgJryPtNjDawm8s5VPUn2vj4vjXovbi/lwuWY7y5bt7ToXBPMfZBry/tP9Zi8Ha5ZmuH+ESPyNKsdBwvD5LarzA19dyfjNMO9aoYFRF6ijJmdV6/2flVyAOWw0FVOBViXZTlZQIPmT/QEe+nLfFCpCXEDMZ9noFBJ68x8RXH8l9t8TwNas9LYfHC4CwEDMwGsyFYqD74mss9ZEpapnwmVQ1xltg7ZjqfRRqahfiaYay+Iua5FJA9OevOYA8zXP8ABXu4gfSL0tdu+ILqQq7qqjoB/XcmguMViLQjLdBJ0AysPzpS4wOh1HP0qPG2g6lW2+YI1BB5EHWagwuHFq2qLMKIEmT8TQZt8UGfKbXdSYGVRkk+Y5k668zVitLWeGvdVihVAseJjAkaxPnEGORqXNG8abmRy89o86zYsMA0VWf8VBMWlNw7abT5HmfKoMSbxJDP3fkq6j3sKYauq0uEwYiYMT1jSfKueXDXAZGIu+8gj4Hb3Vl7DP8A4rlwNhAUfxBYB99XDUfCzNpTMzmPpLEkDyBkDyFOo1RqgAgbVItaZTBq0vJWbZrdlqipxSQJ6a/1+U1oadxC0phXywREqY1EjQ6SDvpFa4X4SrDB8JAUXb5yWtxyZh5Tsv4j7pqs7Qv9JV1UZE7spbUaAallMdc3M6nnTl7idxyGuZbjAzJHu2Mjb4VHicdI0tKGka7cxPsmNp3FdEVGHxxOHt3l0dAl4fvWyGI+RFe7Ya+HRXXZlDD0IkfnXhHDoAuW40S46x5N4x/rr1r9n+M7zh9mTJtg2j/8bFB8gKsSlO37E/RVHO6zH+G20fNhXntzxcV8rdj5lv6Gu57ev/7nCD/rH/KBXEYS4n/EcQzkgKlsEquYiecSNNPlUI6A7HUaCSSQB051EabxWCtvaIRywdTrAA1EAiCZ3JpbEC2gC94z3SBKhNB1JbNoPmelFT8NvKqkOrkO2hTX2QuhHqx+FM4tMMouMHcMEJaAM0ABoGu8AUvw7E3VtxaKrOYkwM4l3XQnYELv5GsNh3ysjEZWIJ8MMYEann0npXn5dtxNZQIoA2A0ozSa0NS4K1mJJ2UEsTsB61Rz3bm4bi2MMP8AnXBP/TTU/wB+VXvGOODAYYKizfuiEXn5afdUanrIpLg+CF/Fti7sLZT6u0DoWPkPP8jSmGV8Sz4x1MM7JaJ2FtTAyz6E6edQb8MR1s2xcbM4UZj58/6e6scR4631WHt2iG70NcuZdDbymZYjQzsB93zqwwWBe62VBJ38gOpPIVDZt52yp4jmKiNZIOUj4g/CqjTE8YygL3ThFG4IYk8ywEEegFJNmv6vKpuqdehbz/v1vv8Agzd93JdA2UMdTAG3TXXTSorPDJL53VEt+252E7R1nlG9TFQ4bif0S215UDP7Fudsx6D38uU9aQwivlJuEl3YuxPVtx5DyqS6Ua4wVi622hSZiYBzAdYI9CPKrDhmAFwsznLatjNcboo5DzNUL2sC7KzBTlUEs2gUACTJOm1KjXUVY8auNdw5Yk2kuK1uxZBgZGBVnYDfca8zA21pXhPCnuBba+IqoBY6DQASTyoIYrIpzA8Ke87rbAbu2KOdlDDcEn3GOhmkrZDEhfFDFfDr4lOUj1kEUEq1sXrfieFOHW0bhh7rhFtwS0kEgsOQOUioraliABJOgjU60Qvj8Tbt2yxLF8ygIqMfCTBYtEQOn+1JqviYeYPxEf8AbVlxKx3V3umINzILhA1ygmACfveXmKrbbfWN+6PzNa4/0XpmKzdtFWKndTBEgwemlWOGtWCZF1swiVNuOX7208xUTYNM9y5ccorZTooOoEMTLCNAvzrsy5yzIxN8dRaf35WQ/wCgV6L+yXEE4bEKfsYq4N+TKrbe+vPruX6QzAnW0sSIJAuNBInT086739lYj6WOt223xtAf9tES9v8A/wDKwZ8r3+gGuJw4jH4jqUtn5V3v7Qrfiwj9Lrr/AD2m924FcE6xxE/jw4+KuB/X4VFi3+mBBFpJAM75QeseenprS+HvBrlyJgkNqCCJGqmeYIPxFNX7OX7SnkcpmD56RyO3Q1m89v7ObwwGJjy1EbQSNPPcxQT4Wx4RcDqhtk6loJ+sJygDUz4vjUzY4skKxJ08RAjfWF59J3pPC91P12fQnLlAJMgGJJ01J5HY1a3r9sWiUtZWYQhuSxkyMwEgab6ivPZ7bR3e0dq3YuWmuLZJ0zmSdpzFV1O4gUticetxAltW7mQWk5XukffEeFJjwDXrFQ3MMrGSATW0UGOI8UOQKqguQEVQDkS2T4oHU66zJ+NQYvG98MPbuXkQWbhZkVT7KZlRERFA2H2oAEmanrTuFmYE9aBjFceFkRbm3bIaTE3GaIWcvmdFH/lPh94WcNks5lIRputHeEmWJEEhBJ2BJ/EalYVhlkQfhQJY3GrnuJbcm/dCW2gGLdtAS3i3LuzHXkFJ3FQ4h3RVs21ZELoWuJr4VgkZJ39qNht50/ZsYSxauuWYXFQuVVT10BZhBJPTy1ps27TlO7vJDJmJd1UgzHse1BmREzBoI7dsXHC2kYAwBnIzMxJlmjQegnYmTNPcXxVm2VwxYMlsC5dRT4rtzTKpj2bY3M/hABJqG9xZcFhrl8Wy7mUtM0AMScoyLJbXqY6daquGcGZMO+JukAQbly45jMTvl5sdYHrFUM4nFtdbO5EmIA0CgbADkB0/UkmJsalpWZwWhTkUTq+6zHpz2qJ7965dDOUCBAoVFgabNvv6R+VSkVAhw3FNh7JLvcJYs+VcxBuODJKj+mwG1TdmMemDsWyqvcvQWfwwqM+pHig5twTp5TVw/BYUG/ctWgwkLcbxEdcm/wAarrzIjBQ6sDOQr7LAb5SNCRzG46VRW8UxAu2GQNcN+4c5vORo8+FRBIACkj2iY5Cuu4Vibdm091Dpat5rl4gQsD2LQO5MHxHly1qjTUgDUkwK27a4zL3eAtGYKvfI2LnVFPloWj7qedIip4SHdruIukm5daTO4A1j3Tl/grOHM3bnkFH5mmVhVgbAfl+tV/BmkXH6uR/KI/Oa1x7L0tLV5EDEiX0CiNfOOn/mksXiCwTMIKuDEyCDp8RM+6p5rFdmSGJt/WM3RFHxZj+ld3+ywaYox/zEHwSf1rhL8Zrh/FbX4KW/+wV6D+yu1/7e8/375+Coq/oaIf8A2iWpweffurtp+e2fKdugYn3V53xe1GKwzjYi5bPvAI/U169xrA99h7tr79tlHqQYPxivIeJobuEVxKumR9NwyHLcHycRUpFr3C5R4goGp66SQABqSTUtjh7XLZhCC3hzEqFiMpPi+1AGg5iobWNhAUy+ODMAyCpIE7xoB76EuQSdfCc25H2MwmPIgUVth7yhgzTkIk5ecHT3Qx9wqwtY+27Fu7e6x9kahFHQRv6zVUEyosfZA+Qg/KaetcYdQEtnLOYlhuSuXn0htBXHnPbUBzalgFJJ0GgAkwNegge6tTWl7GuWXOZJIBIESGDQSJ9oMsSNw3wkNZVrWKzRQakVitq1NBWcRtZnyvbZ7TFJysqnwFmKnMdjIBInyE0/wnhneXSxGXPq0TCovkeQGgB/MtLLotu0b12Qkwqj2rjfdT9W5eZpTj3FmwmDGUBb+JhRzyBtvUj2tvuUFXxjHnG43KuljDGF2IziAdDoYHhE76nkaOO4+/ee1buq920lzO3jC5tNFChTAEnYEjlU3BOGCxZC8929f7n3k0/bXMwA5mKKbwGCN0PcfLYtL4mJJyooG0n2jGvv5Uri+LB5t4dO7t7NcYfWt8f8P90a9YMqa3tpx0vesYG14baxccdT9mepGrmeY8gKawlgsy20GpIAFVETLqSSxLakk6n94j2v4pqn45gos3XQkMgF1TOzWyJM+YaPcateL4xmxREg27VpbQyxBZWOZ9NDrmWeeQ0lxe5GDvtv4Cv8zIp+U/CoL3gPELdrDnG3RIVVNtObXWAyqPeQPUiudwtwlmuuQXuEsSNiTuR5aAL+FV6mkPE1u2hPgQBlGwDRuBzgEgdOhplbs6CtCbiWOy2mNPcCwmVLSsd4Zj5nxH84qoZO9vJa3A8b+SprHvMD31a4q+Qd9ecfOt8IzTzcVF03bhRQiltSAuxIMZT1n4UtdxNsqrKGBYgAbgzvqeg1qre74Da+wYnr8feaZGKzlIGlsMQOrHbTzJitoXvORM7F3f3DwCfdbFesfs/w2Th9nqwLn+Niw+RFeXPgjcurZUzLLaB94Un3wT769vsWQiqqiAoAA8gIFWJUleY8YwXc4u9ajwue9Qfhue2Pc8/z16dXH/tGwMWkxIGtg+P/AKTwHP8ACYb3UpHC8DuFC9qfFYaBOoKN4kkHcb+kCn1scjJkkmeZO+3rEbRVZxNe6vJiNlju7v7pPhY+Snn0ro8DjyCFa3bYcmyLI/e6+vx61FKk+IrB0CnXnI3HlIYe6orOHYvlXckQIkzsCvnEqeRAFW2JxCWxn7tWbRBmE8yQJ5azr/WqrFWy4JYLJnRRlUSIIH5z1g8qzymxZ6W5SzZ8TZbt0R4ARlEmBOoza6T7Mnc0hZvhpA15iYmDyaNAwIII8p2IpKxbLSW6EE/e3U6cpESOTCnlAHv/AL1rg02Nak1JctFYkESARPQ7H0NRGqCsVk01Y4Y7oWBXQTlzDMRMSFGu+mtAnav/AEi6uJxSHD4bDoFVXI8Vz7WQA+yNs3w1rnMXi24ji++MizbZTbGwIH2tuZEDoB6VecZ7KqhVryqC5MD6tiSBJ0g+tNYLhAyZmdLNsmA1xozN0BYyxqhQvUVzElBmUSRqB1jl79vfUuKs5O7krNxc6rIzZdNSvIajensVw22UQh1tQjNc71grabELsFMHU9V86yrg14kHxvf3bF4e1JRc24OhJIA0IkmIg12PBMXcuWW+j2W70qc7lhCIdwraBZH2gcx1jLOYI8F4J9NaUCFdy5GgExMxNZxWKe5cPD8OVdUaHyjMHciSzz4WgQoXxAQxOoWtIqlviJBBnWREHzEaRAAEaAAAaCt+Kue4tpMK7Fz1i3oPiz2/eBTXEuyjWLlqz3ttrlxsmRTLKfaMgDTST0qPimCfFYgWcMpdbYCiOgEKSdtczPPR06UwK8E4Z9Jud33iWwFJLMdIHIdT/Q1XWMcuQuDKiYPPTqOR99GM4ebN57NwrmQw4BVlGgJB3B0OoqfhnDEvXCsfUWmBuaAB3gZbShQANhPQAkya1iHuCYY27Ruvo96G13Fsa2wf3pz+mWt7iZrNy6SfCUC7QZPimei605d4qVuE5LVwndbiAr7unTTlpW3FcWWCrct27akTkRQo8QnlvI68q6z0yo2BGlWvCbeVGumPCJE8yNF9fGVP8BrN7HnFRbRLYBYCVtopJBiAQJAn4+mtT9oEW0FsKZygFzz6gfMn/wCSOVBY/s64abmIzn2beu3M6j3+zXqlc32D4ObGGBYQ9w52HSeXu291dJViUVHiMOtxGRgCrAqQdiCIIqSiqjx/E8M7lruEu6hBCk/ast7BPmB4T6DrS/CcaVzWJ+stgCTuU2Vl68gfMedd/wBvOzzX7QvWRN+zJUffQ+3bPrv6gV5xftG6lu/a0uJOUHmNntv6kR5ETWWlncV4IDkg7htdRqCp5QQDG2lMprSeCxi3UDrPQg7qRurDkQacssACx2H9/lQROMrMRqASGHmOY93L9abw2LtqpuEh49lBqSerKNco6bsdOtRYLCG4T3fjBls0gLqftEnQjoaVxWA7u4zKAXGhAOh6EHbmdfM+dc+XH5jUpnFYwvDC7nLP7JXUajNrvJGaRygbRFMYjDlNyDyMHZokqfMfoaQwPF7QzvoLiDVCPGD1YbwNx1OWJpN8StyItstyQzEuTADcwDEgqRoDPM1yaWZeqjiPEj3ltLbtaUFmuuoIMKSCJEZoEmNd1FW30m2qw4YH74kgTyYRAjqSKVsYcOHdUJTNk7wAAbxLQCWWNdJPuoFcDwy3dv8Ae98i2LIgEElixzByw6mfaYj11qbF8atXmuXrgulLaqLNnLkTwGQTe1TKT9mS0nYkCF76IHItnvAuzEHfnlzSRSN+4A05Rm6wJ+O9UN8ENqy1zFXWa5db/CtMrCNBE95BdRAjL4erAGouI4ZMfdQIUAYC5iHuE5ncDwgiJa2NdFmdB1aqq7fyzACz0AHxotcIxF5T3dm467mAxX1I9n3mqi+u8Tsm0uFW5c7hLjG81sL9bGwZy6gKTrJMR6mKDgXaQYS9fZILXgYYOqhSSxhXbwwAVWdjkOsGSja4PcvWu+Qo5zFQgZTc01JCbxSeLdfooi2ReS4c7FjOWNFCRC67kydPWriOlscfw+Gsk2rYbEMGHeNct3LnjnN4rIyqDJlixciQAJzCx4f20cYW6mHy2bhXKqgCWdom69wjeS0SQBptsPM0uE71e8A4XdvGbblEU+K7rAI3VY9p/wAI95Aq+Jp/Ednb2dbSkSwD3Lklltpp7TjRrsnVVJlm31rpcHgQtvubGVVtozeNgJ+8SftXHMbeQ0AFM2LZcCzaM5VJJuXOm73HbdiTtsJgACar7nZ+4TPfYcnl9av610kxmq0XObVJxPiRvMW2kzlG3QT10+HrrUmP4UyAEm2xPJLivJ9xkGOu+3nTHZbs62KvQZW2niuMdIUctdiYPzPKtIt+yuCFizcxdwSNrSnmxABPpoR/N0rTspw5sXi8zagHO5jmdVH/AHfCte0vFPpN1LNhfq0hLS7Ax9o+Ua+g6k16J2T4CMLYA3YiWMaknUk+ZPL0HKoq6RAAANhoKzRRWmRRRRQFec9suzxw1xsTaB7i4ZvKB7Dbd4APsn7Xx9fRqw6AggiQdCD0oPFHtFH7234g0Z1H2xyZeWcDb7w06VaWMcIGVQ67g+EqZ6g9I2P+1N9qey5whNy0pbDN7QGptE6yOtv8vTbnFU2z3lqCG1ZJAV/xKdluRz2bYwYNZaXd3GXHJJbLP3d/exH5AetRqn+5JJPvJqHDYoXFzJ1ggyCCN1YHUEdKbs462oh7Wb8WZx7iBsf6UCHEeG2rpWSO8C5gy6Okll35+zMajaq8C7YuKzKbyQQzWx4oDFhmt6k7nVSd/ZEa3aXbYfOyyIIAzEABiDqecQK1vYkM0qhRY0BJJJ5nXYbab6Vm8ZV1X3OMAozpfGpgrGgLaDYyG12b4c6jxNm6F07xraqCGTNC5gCQTtvHkSPjNj+G2L/+LbVjtm2YejCD86iPBmW1ktX3RSPCXVbnpDHKdOROYiud/H9NeSHguOuJ4ku92znViWAjQ6gGSPKffWeJcUuDF2y11bjIkghWywSd1uTJ0PX5VHwzgt22Crm1eAIKySBoNAUa2VP83KoOIcLvtiFdLVlLegYK1pOZDELm5jrHup43TR2qxlx7atce0X8JCosEKTGpCATzgSAOdS8P4tnRBfxV1LYRQqgIxJGkL3khQB0UnblUOF7N3Reud4VNlpIHeCRJkQq5gAJI0PIdTVh2cwNzDA5rq5gzZSgYkKRt4gmvmDzp43DXGYMut17dswcxKZhvvEyF3HkPTlVzwfi300Nh2tTcjVlUsFG3icAsg1Oj5h57Vd4jhdo32xZFx7iwxYvcKjKIzEKfL7TEUvi+0qCQsGTMKABPUgQCfPet+GpqswHYhUJbEutyDpbtlgh/fuaEj8KR+9yq3x+Ly4fPbyhUdbSIAABIJOQDQAQJ82FK4DjVtywv2+8mMn1joF3nNk1IOnpFQ8U4jbJtqbPdWrZB7vOxkhsxJY66wBpyrfTKlucTYNmJ1/v5U1gsczjwMwOsrmPlEDmPPzg8iZe1GKwzWwtq0iPMlke4w2IyyzEHWNQNI3O1Z7F9j7+KuSngRdWuHQKP1MfZ+OlVFrwHh+IxdwW0kmfETICidSx/TflXRca4omHs/Q8KfCP8S5zdtBy5fnoNhqcU4zbwtn6LgiTP+LeMlnJ318/LeYGkk2HY3sezML14EAeyDvMakwfa6fd9dop7sR2SCfXXdXOgB2AmYHnMEnmdNhXbVgCKzVjIoooqgooooCiiig1dAQQRIO4rz7tF2HayWu4YZrZkta6E7lJ/07Hy5+h0VB4ekF5UlXAykxrO+W4hiQOh1HIinBjYAzAAk5RDDKSehMH+EgHyNd/2h7EWsR41+ru8mX8j94eR06RvXCcR4PfwxIupIiCwEqR+JTMD1kedRpBiLbEEExOmmkdIPPrr8tq0t3jAzaGNa3tuIAnJ0mWSPdLL7sw8qzcwhImNPvKQy/zLt/EFNBrZvwwaAwGsHbTXUcx5VBjON3bxBuXCQjNAk9MpkTG4OgGkVpdbu1JgksDlIBIJ6SNP7FUADqADqefrz+dBfWOIFmCLqWIAHUnQAVa2cLftMLlxBkQyZZDJnQaE6E1xubTVPPerazbJtqxMDWNhpO7H1n186UP4TAYu5bDBCRJAJZFnKSJEsNDFc3ie0DTpy56099MZLiKQcrzqpAaOitqNesf7odq8MiG33UgMGmTmMiOYUAb7VYVnC8XuXLd22HIDgSASAYmARz3qmFyQDtPxqThd0rcBMwdD0g9afwvZ27fuMLCNdGYwUViIOu5EDXnVQvw/EhbtstJUMpbzE1bYq8bziEz5mJn7ZZuhGg/dg/06Hh/7Me6AbGXksLvlkM59w0+E1Yf+pcNhAVwNkZhob1yCfcToPQfCpSEOE/s4S0O+xzm1bklbWneMN4IBOUSfhvlpvivaY3QuGwqd3a2W2g8TRufPqSdBuZ3rXB8AxWOuZ7pYzGrA7csqnl0LQOgrvuz/AGStYZdgzn2idZ9TzHltUVSdkuxOWLt4eLcL066kST1b4da7hVgQNqzRVxkUUUVQUUUUBRRRQFFFFAUUUUBUd6wrCGEipKKDleK9gLVyWtnu28og+o2Pwnzrl8X2YxOHMoCTtmRiD7wTr7ia9SrBFTF147c4vdU5bgB651yN56rlJ23M1n6ZhmjvLJBPNSD6xop+JNeq4rg1q4IZFI9BHw2qkxP7PcMxkLlPkWHyUgfKpi64+1w7hz73bts+Yn9D+dbnsrg2Ph4hAGwKDT0kiKvG/ZmvK43vYH5FKgf9mjT/AIrf5D+aigpT2Kwm7cTkTMKqb9RqTPnWD2f4Uvt38Re9IAJ/lG/rV9b/AGZ9bjf5P0SmE/Zuk6uf5j/2hfzoOaTiOAs/4GAViNmukt7yGkfMVu/a/GXpWyMij7Nldv4ht8a7LC9gcOplhnPmB+s1d4fhttAAqAAeX6bD3VfZrzLBdisRiGzXTEnUtLHfcxp8SfSux4R2Es2SGIzMOZ1Pu5D+ED1rpgKKYmtLVoKIUADyreiiqgooooCiiigKKKKAooooCiiigKKKKAooooCiiigKKKKAooooCiiigKKKKAooooCiiigKKKKAooooCiiig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12" descr="data:image/jpeg;base64,/9j/4AAQSkZJRgABAQAAAQABAAD/2wCEAAkGBg0NDQ8MDQ0NDQ0MDA0MDA0NDQ4MDQwMFBAVFBQQEhIXGyYeFxkjGRISHy8gJCcpLSwsFR4xNTAqNTIrLCkBCQoKDAwMDQwMDSkYFBgpKSkqKSkpKSkpKSkpKSkpKSkpKSkpKSkpKSkpKSkpKSkpKSkpKSkpKSkpKSkpKSkpKf/AABEIALcBEwMBIgACEQEDEQH/xAAbAAACAwEBAQAAAAAAAAAAAAAAAgEDBAUGB//EADYQAAMAAgEABgcGBQUAAAAAAAABAgMRBAUSITFBUQYTMmFxkaEUUoGxweEiQnKS0RYjQ1OC/8QAFgEBAQEAAAAAAAAAAAAAAAAAAAEC/8QAFhEBAQEAAAAAAAAAAAAAAAAAABEB/9oADAMBAAIRAxEAPwD5DonQaGNIjQyQJEpACQyQJDJACQyQJDpAQkOkSpHUgQpHUDTBbOMCuYLFjLpxFsYQM84h1hNc4C2eMRGD1JPqTorjB9mKOY8IjxHUrjFVYArmvGV1B0LwlF4wMTgRyaqgqqAM7kRovciOQKWhWi1oRoBGhWh2hWArQrHYrAUhoZogBdAToCB9E6JJSKBInQaGSAEhkgSHSAEh0gSHmQJmS2YCZLogAiC+MZMQaceMgWMRojEg7EVXmbJRo9ZKIfMXgjIT1QrR9tfkC5vuM/VDqEg1Llp96G600YuqCpoo1XhMuTCW4+R4MsqUxRzrxme4OjkxmbJBUYakqpGq4KaRRQ0I0W0itoCtoTRY0K0AjFHIaARojQzRGgFAkALSUQhkgBIZIEhkgBIdIEh0gJlFkyRKLYkB4k0RIkSacckD44L/AGUEToqyVtkUtVshSNMlkwAswOsZbOMunCBm9WQ8ZuWAh4AOe4K6g31hKLxgZHJZiyaJqSpoDVSTWzLlktw34E5ZA5+STPcmzJJnuSoy0itovqSukUUtCNFrQjQFbQpYxWAjRAxDQCaAYCCxIZIhIdIoEh0iEh0gBIslCpFkoBpRfCKoRohEFmOTXhkoxybMSCjI9IoSLczFmSCZkvxwLjk14oAbFiNWPAThxHQ4/Ffgl3+b7vF93xIMk8ci+MdyOBvwFzcHXgKPOZMBky4ju8jj6OfmxFHJuDPcnQywZckgZl2M0d6KaRbh7gM+STNcm7LJkyIqMloppGm0U0iihoRotaEYFTQrRY0K0BWyB2hWgF0BIEFqGRCGRQyGSFQ6AZDyhZRZKILIRfjRVCNEIir8UmzHJlxmzEBRk7wlE5F2hCAvxo2YJMuM24AN/Gxne6P4vWaONxD0/QzXWWzI9BwPR7rTt9iZn6W6B6i2l2HqeLScTru0Z+lqSxNP8BFfMedxtNnF5GM9L0m1tnA5SGI42eFvfy9xjyI38hGLIjQy0h8BFDYQFyoyZEbcqMmSQMtoopGm0UWioopFbRdRWyitoRosYjARisZkMBQDQEFqGRCGQDIdCodAPJZJWiySKtkvgpkugDTiNuExY2bMVIBc09osl+aU1spnRBdjNmBmSNef0NOJrzKOpxqO1wuTrR5/Ba8zfhzpeP0Mj2vC6fqFpMp6R6beTvZ5qOUvP6C5OUvP6EU/M5G9nI5FGjNkT8fzMOal95fUqMeYx5Ea8nxRnufejQyuS3DJDhl6jSAzZTHkNeYyZGBnsosvsopFFVFbLKK2BWxWOxWVFbRDGYrIFJAALEMhUOgGQ6EQ6Ip0WSVyWSBdJdBnll0MDTjNWJmOKNEWBulJrRTePTGxWXXHWRNFEsuiinq6Hlga8dmmMpgmi2cgHQWYKymNZSXkILLszZKJrIU3RRXbKaZZTIjHtgLihsbLTNHV6qMuWhgy5LM90y/IZ7KKLoqqi22U0BXRWx6QjRQjEY7QjAViMZisIgCCQLEMitDoKsQyEQyZBbI8sqTHTAullsszyy2aA0TRdFGWaLooDbjs14shzYo0Y8hBvqFRVWNonFlNMtPvIMqHTND4ifcI+JRKsV9cmsm/yH+zV5B9mp+ApFDoRmpcRli48rvFIx48DZoUKUPeVLuMuTOVEZbMmShsmUzXZQtsotjXZTVlC0yqmTeRLvaXxaRRfIhd9wv/AFIE0ytsz5elMM9nX3/Sut9TPXTOPwm38dIDaxWYH0yv+t/3fsC6Ynxh/hSYG1oVoyZelZ/kTb9/YkZb6RyPuan4JfqB1NAcn7fl+99JAo66HRw55ORd1189kfaMn36/uZB30MjiY+kcs+PWXlS/U0T0x54/lX7AdVDpnNx9MQ32zU+/saRojpDC/wDkn8dr8wNqY6ZRORPuafwexcvNxx7Vpe7vfyQG2aLZox4eRFrc0q+D7fkaJoDVFF8UY5oumyDdjyGnHmOZOQtnMQdaOQXTyzjTmZYswHX+2EPlnL9cHriDoXyfeUXnMjyiVkKLrzGe8otUed6e6cy4snqsfVX8Mt17VJvw13Io7t2zn83pLHiluqnrJbUJrrU/LR5HLyclvd5LpvzpsqKOnyPSHNXs9XGvcus/m/8ABgy8rJft3VfGnr5FQADACAJAAAgAJ0BBJAAAEgAEkAQTonRGwAGgJ0GgI2AaAoF2dq7H5mzj9LZsa0qVLw6+6a+D2YwIOpPpDm+7j+Vf5NGP0mf82JP+m9fRo4ZIHefpT5Yfnk/YmPSt+OHs92Tt+qOAQB6mPSrD4xlX4TX6jv0swpdkZW/LUr9TygCDtZfSzkN/wrHC8F1XT+b/AMEYvSzkr2ljte+XL+aZxSQPTYfS6W/9zFUrzilX0aRr/wBRcZ9vrH8Ope19DxwNiDudJektVuMG4nu9Y/bfwXh+fwOFVNvbe2+1t9rYEAAABQAAbAAAAAAAAAAACCQAAAAJ0GiEySAANgAE7I2AE7IDZIEASGgIJAADRAwAKAwaAgA0AEAMQBBAwALoBuwChdANpBpAKQNoNAQBJAAABoAAAAAAAANgBAAAABIAAAAAAbAADYbAAJAAAA2AAGwJACCCQAnRGgACAAAI2GwAA2GwAAAAAAACgIACCSAAo//Z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05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SbzSaoG2GhDkcwS2N8Zep_mbESxPofG4-Oha7WMxDrgK5X60z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905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605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ttps://encrypted-tbn3.gstatic.com/images?q=tbn:ANd9GcSUxO0Ar0zBNJkCxz9SEiRI31JuyKnHtdbySv1hzS99CnAiyS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4" y="25649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8" y="4861827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34273"/>
            <a:ext cx="1813389" cy="181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9" y="145536"/>
            <a:ext cx="3678752" cy="21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96" y="25649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96132"/>
            <a:ext cx="2730355" cy="217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13" y="492850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61" y="3429332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3780000" cy="3780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043608" y="450912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u="sng" dirty="0"/>
              <a:t>Krožnica</a:t>
            </a:r>
            <a:r>
              <a:rPr lang="sl-SI" sz="2000" dirty="0"/>
              <a:t> je množica točk v ravnini, ki so od izbrane točke S enako oddaljene, za razdaljo r-polmer. Krožnica je meja kroga. Dolžina krožnice je obseg kroga.</a:t>
            </a:r>
          </a:p>
        </p:txBody>
      </p:sp>
    </p:spTree>
    <p:extLst>
      <p:ext uri="{BB962C8B-B14F-4D97-AF65-F5344CB8AC3E}">
        <p14:creationId xmlns:p14="http://schemas.microsoft.com/office/powerpoint/2010/main" val="28943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5" y="404663"/>
            <a:ext cx="3780000" cy="3780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295215" y="4467029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u="sng" dirty="0"/>
              <a:t>Krog</a:t>
            </a:r>
            <a:r>
              <a:rPr lang="sl-SI" sz="2000" dirty="0"/>
              <a:t> je množica točk ravnine, ki so od izbrane točke S oddaljene kvečjemu za razdaljo r.</a:t>
            </a:r>
          </a:p>
        </p:txBody>
      </p:sp>
    </p:spTree>
    <p:extLst>
      <p:ext uri="{BB962C8B-B14F-4D97-AF65-F5344CB8AC3E}">
        <p14:creationId xmlns:p14="http://schemas.microsoft.com/office/powerpoint/2010/main" val="25088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3600000" cy="3600000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08448"/>
              </p:ext>
            </p:extLst>
          </p:nvPr>
        </p:nvGraphicFramePr>
        <p:xfrm>
          <a:off x="1042989" y="4653137"/>
          <a:ext cx="6409332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9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itchFamily="18" charset="0"/>
                          <a:ea typeface="Times New Roman" pitchFamily="18" charset="0"/>
                          <a:cs typeface="Arial" pitchFamily="34" charset="0"/>
                        </a:rPr>
                        <a:t>α</a:t>
                      </a:r>
                      <a:r>
                        <a:rPr kumimoji="0" lang="sl-SI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…središčni kot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sl-SI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2000" u="sng" dirty="0" smtClean="0">
                          <a:effectLst/>
                        </a:rPr>
                        <a:t>Krožni </a:t>
                      </a:r>
                      <a:r>
                        <a:rPr lang="sl-SI" sz="2000" u="sng" dirty="0">
                          <a:effectLst/>
                        </a:rPr>
                        <a:t>lok</a:t>
                      </a:r>
                      <a:r>
                        <a:rPr lang="sl-SI" sz="2000" dirty="0">
                          <a:effectLst/>
                        </a:rPr>
                        <a:t> je del krožnice med dvema točkama.</a:t>
                      </a:r>
                      <a:endParaRPr lang="sl-SI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3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7" y="548680"/>
            <a:ext cx="3600000" cy="36000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187624" y="454079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u="sng" dirty="0"/>
              <a:t>Krožni izsek</a:t>
            </a:r>
            <a:r>
              <a:rPr lang="sl-SI" sz="2000" dirty="0"/>
              <a:t> je del kroga omejen z dvema polmeroma in lokom.</a:t>
            </a:r>
          </a:p>
        </p:txBody>
      </p:sp>
    </p:spTree>
    <p:extLst>
      <p:ext uri="{BB962C8B-B14F-4D97-AF65-F5344CB8AC3E}">
        <p14:creationId xmlns:p14="http://schemas.microsoft.com/office/powerpoint/2010/main" val="41403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MEDSEBOJNA LEGA KROŽNICE IN PREMICE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130703"/>
            <a:ext cx="4320000" cy="4320000"/>
          </a:xfrm>
          <a:prstGeom prst="rect">
            <a:avLst/>
          </a:prstGeom>
        </p:spPr>
      </p:pic>
      <p:sp>
        <p:nvSpPr>
          <p:cNvPr id="4" name="Polje z besedilom 170"/>
          <p:cNvSpPr txBox="1"/>
          <p:nvPr/>
        </p:nvSpPr>
        <p:spPr>
          <a:xfrm>
            <a:off x="4572000" y="2130703"/>
            <a:ext cx="4104456" cy="4106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sl-SI" sz="2000" dirty="0">
                <a:effectLst/>
                <a:latin typeface="Arial"/>
                <a:ea typeface="Times New Roman"/>
              </a:rPr>
              <a:t>s….</a:t>
            </a:r>
            <a:r>
              <a:rPr lang="sl-SI" sz="20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sekanta</a:t>
            </a:r>
            <a:r>
              <a:rPr lang="sl-SI" sz="2000" dirty="0">
                <a:effectLst/>
                <a:latin typeface="Arial"/>
                <a:ea typeface="Times New Roman"/>
              </a:rPr>
              <a:t> je premica, ki ima s krožnico dve skupni točki</a:t>
            </a:r>
            <a:endParaRPr lang="sl-SI" sz="2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effectLst/>
                <a:latin typeface="Arial"/>
                <a:ea typeface="Times New Roman"/>
              </a:rPr>
              <a:t>m…</a:t>
            </a:r>
            <a:r>
              <a:rPr lang="sl-SI" sz="20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mimobežnica</a:t>
            </a:r>
            <a:r>
              <a:rPr lang="sl-SI" sz="2000" dirty="0">
                <a:effectLst/>
                <a:latin typeface="Arial"/>
                <a:ea typeface="Times New Roman"/>
              </a:rPr>
              <a:t> je premica, ki nima nobene skupne točke s krožnico</a:t>
            </a:r>
            <a:endParaRPr lang="sl-SI" sz="2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effectLst/>
                <a:latin typeface="Arial"/>
                <a:ea typeface="Times New Roman"/>
              </a:rPr>
              <a:t>t…je premica-</a:t>
            </a:r>
            <a:r>
              <a:rPr lang="sl-SI" sz="20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tangenta</a:t>
            </a:r>
            <a:r>
              <a:rPr lang="sl-SI" sz="2000" dirty="0">
                <a:effectLst/>
                <a:latin typeface="Arial"/>
                <a:ea typeface="Times New Roman"/>
              </a:rPr>
              <a:t>, ki ima eno skupno točko s krožnico in je pravokotna na polmer</a:t>
            </a:r>
            <a:endParaRPr lang="sl-SI" sz="2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effectLst/>
                <a:latin typeface="Arial"/>
                <a:ea typeface="Times New Roman"/>
              </a:rPr>
              <a:t> </a:t>
            </a:r>
            <a:endParaRPr lang="sl-SI" sz="2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effectLst/>
                <a:latin typeface="Arial"/>
                <a:ea typeface="Times New Roman"/>
              </a:rPr>
              <a:t>DE…</a:t>
            </a:r>
            <a:r>
              <a:rPr lang="sl-SI" sz="20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tetiva</a:t>
            </a:r>
            <a:r>
              <a:rPr lang="sl-SI" sz="2000" dirty="0">
                <a:effectLst/>
                <a:latin typeface="Arial"/>
                <a:ea typeface="Times New Roman"/>
              </a:rPr>
              <a:t>, daljica, ki ima dve točki na krožnici</a:t>
            </a:r>
            <a:endParaRPr lang="sl-SI" sz="2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2000" dirty="0">
                <a:effectLst/>
                <a:latin typeface="Arial"/>
                <a:ea typeface="Times New Roman"/>
              </a:rPr>
              <a:t>2r…</a:t>
            </a:r>
            <a:r>
              <a:rPr lang="sl-SI" sz="2000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premer</a:t>
            </a:r>
            <a:r>
              <a:rPr lang="sl-SI" sz="2000" dirty="0">
                <a:effectLst/>
                <a:latin typeface="Arial"/>
                <a:ea typeface="Times New Roman"/>
              </a:rPr>
              <a:t>; </a:t>
            </a:r>
            <a:r>
              <a:rPr lang="sl-SI" sz="2000" dirty="0" smtClean="0">
                <a:effectLst/>
                <a:latin typeface="Arial"/>
                <a:ea typeface="Times New Roman"/>
              </a:rPr>
              <a:t>najdaljša </a:t>
            </a:r>
            <a:r>
              <a:rPr lang="sl-SI" sz="2000" dirty="0">
                <a:effectLst/>
                <a:latin typeface="Arial"/>
                <a:ea typeface="Times New Roman"/>
              </a:rPr>
              <a:t>tetiva, ki poteka skozi izhodišče</a:t>
            </a:r>
            <a:endParaRPr lang="sl-SI" sz="2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1000" dirty="0">
                <a:effectLst/>
                <a:latin typeface="Arial"/>
                <a:ea typeface="Times New Roman"/>
              </a:rPr>
              <a:t> </a:t>
            </a:r>
            <a:endParaRPr lang="sl-SI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1000" dirty="0">
                <a:effectLst/>
                <a:latin typeface="Arial"/>
                <a:ea typeface="Times New Roman"/>
              </a:rPr>
              <a:t> </a:t>
            </a:r>
            <a:endParaRPr lang="sl-SI" sz="10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sl-SI" sz="1000" dirty="0">
                <a:effectLst/>
                <a:latin typeface="Arial"/>
                <a:ea typeface="Times New Roman"/>
              </a:rPr>
              <a:t> </a:t>
            </a:r>
            <a:endParaRPr lang="sl-SI" sz="1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0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0"/>
            <a:ext cx="7024744" cy="1143000"/>
          </a:xfrm>
        </p:spPr>
        <p:txBody>
          <a:bodyPr/>
          <a:lstStyle/>
          <a:p>
            <a:r>
              <a:rPr lang="sl-SI" dirty="0" smtClean="0"/>
              <a:t>naloge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08912" cy="5040560"/>
              </a:xfrm>
            </p:spPr>
            <p:txBody>
              <a:bodyPr>
                <a:normAutofit fontScale="92500"/>
              </a:bodyPr>
              <a:lstStyle/>
              <a:p>
                <a:pPr marL="525780" indent="-457200">
                  <a:buAutoNum type="arabicPeriod"/>
                </a:pPr>
                <a:r>
                  <a:rPr lang="sl-SI" dirty="0" smtClean="0"/>
                  <a:t>Nariši trikotnik ABC s podatki: a = 5,5 cm, b = 4,8 cm, </a:t>
                </a:r>
                <a:r>
                  <a:rPr lang="sl-SI" dirty="0" smtClean="0">
                    <a:sym typeface="Symbol"/>
                  </a:rPr>
                  <a:t> = 75°. Trikotniku včrtaj krožnico in izmeri polmer.</a:t>
                </a:r>
              </a:p>
              <a:p>
                <a:pPr marL="525780" indent="-457200">
                  <a:buAutoNum type="arabicPeriod"/>
                </a:pPr>
                <a:endParaRPr lang="sl-SI" dirty="0" smtClean="0">
                  <a:sym typeface="Symbol"/>
                </a:endParaRPr>
              </a:p>
              <a:p>
                <a:pPr marL="525780" indent="-457200">
                  <a:buAutoNum type="arabicPeriod" startAt="2"/>
                </a:pPr>
                <a:r>
                  <a:rPr lang="sl-SI" dirty="0" smtClean="0"/>
                  <a:t>Kolikšen središčni kot tvorita urni in minutni kazalec, ko ura kaže 9.00 ali 19.00?</a:t>
                </a:r>
              </a:p>
              <a:p>
                <a:pPr marL="525780" indent="-457200">
                  <a:buAutoNum type="arabicPeriod" startAt="2"/>
                </a:pPr>
                <a:endParaRPr lang="sl-SI" dirty="0"/>
              </a:p>
              <a:p>
                <a:pPr marL="525780" indent="-457200">
                  <a:buAutoNum type="arabicPeriod" startAt="2"/>
                </a:pPr>
                <a:r>
                  <a:rPr lang="sl-SI" dirty="0" smtClean="0"/>
                  <a:t>Nariši krožnico s polmerom 2,5 cm in središčni kot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=150°</m:t>
                    </m:r>
                  </m:oMath>
                </a14:m>
                <a:r>
                  <a:rPr lang="sl-SI" dirty="0" smtClean="0"/>
                  <a:t>. Pobarvaj krožni izsek, ki ga tvori dani kot. Označi tudi pripadajoči lok.</a:t>
                </a:r>
                <a:endParaRPr lang="sl-SI" dirty="0"/>
              </a:p>
              <a:p>
                <a:pPr marL="68580" indent="0">
                  <a:buNone/>
                </a:pPr>
                <a:r>
                  <a:rPr lang="sl-SI" dirty="0" smtClean="0"/>
                  <a:t>NALOGE NALOŽI NA DRIVE (</a:t>
                </a:r>
                <a:r>
                  <a:rPr lang="sl-SI" b="1" dirty="0" smtClean="0"/>
                  <a:t>naloga bo le 2x tedensko, zato jo tokrat res naredi in pošlji</a:t>
                </a:r>
                <a:r>
                  <a:rPr lang="sl-SI" dirty="0" smtClean="0"/>
                  <a:t>)</a:t>
                </a:r>
              </a:p>
              <a:p>
                <a:pPr marL="68580" indent="0">
                  <a:buNone/>
                </a:pPr>
                <a:r>
                  <a:rPr lang="sl-SI">
                    <a:hlinkClick r:id="rId2"/>
                  </a:rPr>
                  <a:t>https</a:t>
                </a:r>
                <a:r>
                  <a:rPr lang="sl-SI">
                    <a:hlinkClick r:id="rId2"/>
                  </a:rPr>
                  <a:t>://</a:t>
                </a:r>
                <a:r>
                  <a:rPr lang="sl-SI" smtClean="0">
                    <a:hlinkClick r:id="rId2"/>
                  </a:rPr>
                  <a:t>drive.google.com/drive/folders/1wMDE4fYG4HHCfQd924N1PGWVy5d62csG?usp=sharing</a:t>
                </a:r>
                <a:endParaRPr lang="sl-SI" smtClean="0"/>
              </a:p>
              <a:p>
                <a:pPr marL="68580" indent="0">
                  <a:buNone/>
                </a:pPr>
                <a:endParaRPr lang="sl-SI" dirty="0"/>
              </a:p>
              <a:p>
                <a:pPr marL="525780" indent="-457200">
                  <a:buAutoNum type="alphaLcParenR"/>
                </a:pPr>
                <a:endParaRPr lang="sl-SI" dirty="0"/>
              </a:p>
            </p:txBody>
          </p:sp>
        </mc:Choice>
        <mc:Fallback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08912" cy="5040560"/>
              </a:xfrm>
              <a:blipFill>
                <a:blip r:embed="rId3"/>
                <a:stretch>
                  <a:fillRect l="-149" t="-846" r="-141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3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156</TotalTime>
  <Words>216</Words>
  <Application>Microsoft Office PowerPoint</Application>
  <PresentationFormat>Diaprojekcija na zaslonu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Cambria Math</vt:lpstr>
      <vt:lpstr>Century Gothic</vt:lpstr>
      <vt:lpstr>Symbol</vt:lpstr>
      <vt:lpstr>Times New Roman</vt:lpstr>
      <vt:lpstr>Wingdings 2</vt:lpstr>
      <vt:lpstr>Austin</vt:lpstr>
      <vt:lpstr>KROG IN KROŽNICA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MEDSEBOJNA LEGA KROŽNICE IN PREMICE</vt:lpstr>
      <vt:lpstr>naloge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KROG IN KROŽNICA</dc:title>
  <dc:creator>Gordana</dc:creator>
  <cp:lastModifiedBy>Uporabnik sistema Windows</cp:lastModifiedBy>
  <cp:revision>18</cp:revision>
  <dcterms:created xsi:type="dcterms:W3CDTF">2013-04-06T18:07:18Z</dcterms:created>
  <dcterms:modified xsi:type="dcterms:W3CDTF">2020-05-23T21:31:44Z</dcterms:modified>
</cp:coreProperties>
</file>